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6"/>
  </p:notesMasterIdLst>
  <p:sldIdLst>
    <p:sldId id="279" r:id="rId3"/>
    <p:sldId id="318" r:id="rId4"/>
    <p:sldId id="324" r:id="rId5"/>
    <p:sldId id="321" r:id="rId6"/>
    <p:sldId id="320" r:id="rId7"/>
    <p:sldId id="319" r:id="rId8"/>
    <p:sldId id="312" r:id="rId9"/>
    <p:sldId id="280" r:id="rId10"/>
    <p:sldId id="257" r:id="rId11"/>
    <p:sldId id="258" r:id="rId12"/>
    <p:sldId id="262" r:id="rId13"/>
    <p:sldId id="285" r:id="rId14"/>
    <p:sldId id="282" r:id="rId15"/>
    <p:sldId id="277" r:id="rId16"/>
    <p:sldId id="264" r:id="rId17"/>
    <p:sldId id="266" r:id="rId18"/>
    <p:sldId id="259" r:id="rId19"/>
    <p:sldId id="265" r:id="rId20"/>
    <p:sldId id="283" r:id="rId21"/>
    <p:sldId id="275" r:id="rId22"/>
    <p:sldId id="269" r:id="rId23"/>
    <p:sldId id="267" r:id="rId24"/>
    <p:sldId id="263" r:id="rId25"/>
    <p:sldId id="260" r:id="rId26"/>
    <p:sldId id="268" r:id="rId27"/>
    <p:sldId id="286" r:id="rId28"/>
    <p:sldId id="284" r:id="rId29"/>
    <p:sldId id="273" r:id="rId30"/>
    <p:sldId id="281" r:id="rId31"/>
    <p:sldId id="271" r:id="rId32"/>
    <p:sldId id="261" r:id="rId33"/>
    <p:sldId id="276" r:id="rId34"/>
    <p:sldId id="313" r:id="rId35"/>
    <p:sldId id="314" r:id="rId36"/>
    <p:sldId id="316" r:id="rId37"/>
    <p:sldId id="315" r:id="rId38"/>
    <p:sldId id="317" r:id="rId39"/>
    <p:sldId id="272" r:id="rId40"/>
    <p:sldId id="274" r:id="rId41"/>
    <p:sldId id="288" r:id="rId42"/>
    <p:sldId id="270" r:id="rId43"/>
    <p:sldId id="287" r:id="rId44"/>
    <p:sldId id="289" r:id="rId45"/>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38" d="100"/>
          <a:sy n="138" d="100"/>
        </p:scale>
        <p:origin x="114" y="240"/>
      </p:cViewPr>
      <p:guideLst>
        <p:guide orient="horz" pos="1620"/>
        <p:guide pos="288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200">
                <a:latin typeface="微软雅黑" panose="020B0503020204020204" pitchFamily="34" charset="-122"/>
                <a:ea typeface="微软雅黑" panose="020B0503020204020204" pitchFamily="34" charset="-122"/>
              </a:defRPr>
            </a:lvl1pPr>
          </a:lstStyle>
          <a:p>
            <a:pPr>
              <a:defRPr/>
            </a:pPr>
            <a:endParaRPr lang="zh-CN" altLang="zh-CN"/>
          </a:p>
        </p:txBody>
      </p:sp>
      <p:sp>
        <p:nvSpPr>
          <p:cNvPr id="2051" name="日期占位符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a:lvl1pPr>
          </a:lstStyle>
          <a:p>
            <a:pPr>
              <a:defRPr/>
            </a:pPr>
            <a:fld id="{2ABC1B07-BF9D-4F26-9B19-476356369ACB}" type="datetime1">
              <a:rPr lang="zh-CN" altLang="en-US"/>
              <a:pPr>
                <a:defRPr/>
              </a:pPr>
              <a:t>2016/5/14</a:t>
            </a:fld>
            <a:endParaRPr lang="zh-CN" altLang="en-US" sz="1200">
              <a:latin typeface="微软雅黑" panose="020B0503020204020204" pitchFamily="34" charset="-122"/>
              <a:ea typeface="微软雅黑" panose="020B0503020204020204" pitchFamily="34" charset="-122"/>
            </a:endParaRPr>
          </a:p>
        </p:txBody>
      </p:sp>
      <p:sp>
        <p:nvSpPr>
          <p:cNvPr id="2052" name="幻灯片图像占位符 3"/>
          <p:cNvSpPr>
            <a:spLocks noGrp="1" noRot="1" noChangeAspect="1" noChangeArrowheads="1"/>
          </p:cNvSpPr>
          <p:nvPr>
            <p:ph type="sldImg" idx="2"/>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备注占位符 4"/>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defRPr/>
            </a:pPr>
            <a:r>
              <a:rPr lang="zh-CN" smtClean="0"/>
              <a:t>单击此处编辑母版文本样式</a:t>
            </a:r>
          </a:p>
          <a:p>
            <a:pPr>
              <a:defRPr/>
            </a:pPr>
            <a:r>
              <a:rPr lang="zh-CN" smtClean="0"/>
              <a:t>第二级</a:t>
            </a:r>
          </a:p>
          <a:p>
            <a:pPr>
              <a:defRPr/>
            </a:pPr>
            <a:r>
              <a:rPr lang="zh-CN" smtClean="0"/>
              <a:t>第三级</a:t>
            </a:r>
          </a:p>
          <a:p>
            <a:pPr>
              <a:defRPr/>
            </a:pPr>
            <a:r>
              <a:rPr lang="zh-CN" smtClean="0"/>
              <a:t>第四级</a:t>
            </a:r>
          </a:p>
          <a:p>
            <a:pPr>
              <a:defRPr/>
            </a:pPr>
            <a:r>
              <a:rPr lang="zh-CN" smtClean="0"/>
              <a:t>第五级</a:t>
            </a:r>
          </a:p>
        </p:txBody>
      </p:sp>
      <p:sp>
        <p:nvSpPr>
          <p:cNvPr id="2054" name="页脚占位符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buFont typeface="Arial" panose="020B0604020202020204" pitchFamily="34" charset="0"/>
              <a:buNone/>
              <a:defRPr sz="1200">
                <a:latin typeface="微软雅黑" panose="020B0503020204020204" pitchFamily="34" charset="-122"/>
                <a:ea typeface="微软雅黑" panose="020B0503020204020204" pitchFamily="34" charset="-122"/>
              </a:defRPr>
            </a:lvl1pPr>
          </a:lstStyle>
          <a:p>
            <a:pPr>
              <a:defRPr/>
            </a:pPr>
            <a:endParaRPr lang="zh-CN" altLang="zh-CN"/>
          </a:p>
        </p:txBody>
      </p:sp>
      <p:sp>
        <p:nvSpPr>
          <p:cNvPr id="2055" name="灯片编号占位符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a:lvl1pPr>
          </a:lstStyle>
          <a:p>
            <a:pPr>
              <a:defRPr/>
            </a:pPr>
            <a:fld id="{DD25D777-AA0F-4B27-87AB-D85F7F7DC164}" type="slidenum">
              <a:rPr lang="zh-CN" altLang="en-US"/>
              <a:pPr>
                <a:defRPr/>
              </a:pPr>
              <a:t>‹#›</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6334007"/>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3D9CE9F3-AF56-4232-A95B-82136A598AA5}" type="datetime1">
              <a:rPr lang="zh-CN" altLang="en-US"/>
              <a:pPr>
                <a:defRPr/>
              </a:pPr>
              <a:t>2016/5/14</a:t>
            </a:fld>
            <a:endParaRPr lang="zh-CN" altLang="en-US" sz="1800">
              <a:solidFill>
                <a:schemeClr val="tx1"/>
              </a:solidFill>
              <a:latin typeface="Arial" panose="020B0604020202020204" pitchFamily="34" charset="0"/>
              <a:ea typeface="宋体" panose="02010600030101010101" pitchFamily="2" charset="-122"/>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D6566F8C-B1F7-4A20-9215-C5AC68B0F798}" type="slidenum">
              <a:rPr lang="zh-CN" altLang="en-US"/>
              <a:pPr>
                <a:defRPr/>
              </a:pPr>
              <a:t>‹#›</a:t>
            </a:fld>
            <a:endParaRPr lang="zh-CN" altLang="en-US" sz="18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55688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480FE36F-34BC-4C37-BEB6-6BDE00ECC873}" type="datetime1">
              <a:rPr lang="zh-CN" altLang="en-US"/>
              <a:pPr>
                <a:defRPr/>
              </a:pPr>
              <a:t>2016/5/14</a:t>
            </a:fld>
            <a:endParaRPr lang="zh-CN" altLang="en-US" sz="1800">
              <a:solidFill>
                <a:schemeClr val="tx1"/>
              </a:solidFill>
              <a:latin typeface="Arial" panose="020B0604020202020204" pitchFamily="34" charset="0"/>
              <a:ea typeface="宋体" panose="02010600030101010101" pitchFamily="2" charset="-122"/>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0FF38D12-4A5F-4598-B585-D2C1296D2F52}" type="slidenum">
              <a:rPr lang="zh-CN" altLang="en-US"/>
              <a:pPr>
                <a:defRPr/>
              </a:pPr>
              <a:t>‹#›</a:t>
            </a:fld>
            <a:endParaRPr lang="zh-CN" altLang="en-US" sz="18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356014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E19A9AB4-ACAA-40C5-98F8-B9F11D57940D}" type="datetime1">
              <a:rPr lang="zh-CN" altLang="en-US"/>
              <a:pPr>
                <a:defRPr/>
              </a:pPr>
              <a:t>2016/5/14</a:t>
            </a:fld>
            <a:endParaRPr lang="zh-CN" altLang="en-US" sz="1800">
              <a:solidFill>
                <a:schemeClr val="tx1"/>
              </a:solidFill>
              <a:latin typeface="Arial" panose="020B0604020202020204" pitchFamily="34" charset="0"/>
              <a:ea typeface="宋体" panose="02010600030101010101" pitchFamily="2" charset="-122"/>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9BE1F3EB-CBD0-466E-9CC4-4E1B07BEFB65}" type="slidenum">
              <a:rPr lang="zh-CN" altLang="en-US"/>
              <a:pPr>
                <a:defRPr/>
              </a:pPr>
              <a:t>‹#›</a:t>
            </a:fld>
            <a:endParaRPr lang="zh-CN" altLang="en-US" sz="18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374185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1795462"/>
            <a:ext cx="7772400" cy="82154"/>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solidFill>
                <a:srgbClr val="000000"/>
              </a:solidFill>
              <a:latin typeface="Verdana" panose="020B0604030504040204" pitchFamily="34" charset="0"/>
            </a:endParaRPr>
          </a:p>
        </p:txBody>
      </p:sp>
      <p:pic>
        <p:nvPicPr>
          <p:cNvPr id="5" name="Picture 11" descr="u=1068606618,4062902595&amp;fm=51&amp;gp=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61925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0" name="Rectangle 2"/>
          <p:cNvSpPr>
            <a:spLocks noGrp="1" noChangeArrowheads="1"/>
          </p:cNvSpPr>
          <p:nvPr>
            <p:ph type="ctrTitle"/>
          </p:nvPr>
        </p:nvSpPr>
        <p:spPr>
          <a:xfrm>
            <a:off x="685800" y="742950"/>
            <a:ext cx="7772400" cy="1028700"/>
          </a:xfrm>
        </p:spPr>
        <p:txBody>
          <a:bodyPr/>
          <a:lstStyle>
            <a:lvl1pPr>
              <a:defRPr sz="3000"/>
            </a:lvl1pPr>
          </a:lstStyle>
          <a:p>
            <a:pPr lvl="0"/>
            <a:r>
              <a:rPr lang="zh-CN" altLang="en-US" noProof="0" smtClean="0"/>
              <a:t>单击此处编辑母版标题样式</a:t>
            </a:r>
          </a:p>
        </p:txBody>
      </p:sp>
      <p:sp>
        <p:nvSpPr>
          <p:cNvPr id="37891" name="Rectangle 3"/>
          <p:cNvSpPr>
            <a:spLocks noGrp="1" noChangeArrowheads="1"/>
          </p:cNvSpPr>
          <p:nvPr>
            <p:ph type="subTitle" idx="1"/>
          </p:nvPr>
        </p:nvSpPr>
        <p:spPr>
          <a:xfrm>
            <a:off x="1447800" y="2571750"/>
            <a:ext cx="7010400" cy="1200150"/>
          </a:xfrm>
        </p:spPr>
        <p:txBody>
          <a:bodyPr/>
          <a:lstStyle>
            <a:lvl1pPr marL="0" indent="0">
              <a:buFont typeface="Wingdings" pitchFamily="2" charset="2"/>
              <a:buNone/>
              <a:defRPr sz="2100"/>
            </a:lvl1pPr>
          </a:lstStyle>
          <a:p>
            <a:pPr lvl="0"/>
            <a:r>
              <a:rPr lang="zh-CN" altLang="en-US" noProof="0" smtClean="0"/>
              <a:t>单击此处编辑母版副标题样式</a:t>
            </a:r>
          </a:p>
        </p:txBody>
      </p:sp>
      <p:sp>
        <p:nvSpPr>
          <p:cNvPr id="6" name="Rectangle 4"/>
          <p:cNvSpPr>
            <a:spLocks noGrp="1" noChangeArrowheads="1"/>
          </p:cNvSpPr>
          <p:nvPr>
            <p:ph type="dt" sz="half" idx="10"/>
          </p:nvPr>
        </p:nvSpPr>
        <p:spPr>
          <a:xfrm>
            <a:off x="685800" y="4686300"/>
            <a:ext cx="1905000" cy="342900"/>
          </a:xfrm>
        </p:spPr>
        <p:txBody>
          <a:bodyPr/>
          <a:lstStyle>
            <a:lvl1pPr>
              <a:defRPr/>
            </a:lvl1pPr>
          </a:lstStyle>
          <a:p>
            <a:pPr>
              <a:defRPr/>
            </a:pPr>
            <a:endParaRPr lang="en-US" altLang="zh-CN">
              <a:solidFill>
                <a:srgbClr val="000000"/>
              </a:solidFill>
            </a:endParaRPr>
          </a:p>
        </p:txBody>
      </p:sp>
      <p:sp>
        <p:nvSpPr>
          <p:cNvPr id="7" name="Rectangle 5"/>
          <p:cNvSpPr>
            <a:spLocks noGrp="1" noChangeArrowheads="1"/>
          </p:cNvSpPr>
          <p:nvPr>
            <p:ph type="ftr" sz="quarter" idx="11"/>
          </p:nvPr>
        </p:nvSpPr>
        <p:spPr>
          <a:xfrm>
            <a:off x="3124200" y="4686300"/>
            <a:ext cx="2895600" cy="342900"/>
          </a:xfrm>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sldNum" sz="quarter" idx="12"/>
          </p:nvPr>
        </p:nvSpPr>
        <p:spPr>
          <a:xfrm>
            <a:off x="6553200" y="4686300"/>
            <a:ext cx="1905000" cy="342900"/>
          </a:xfrm>
        </p:spPr>
        <p:txBody>
          <a:bodyPr/>
          <a:lstStyle>
            <a:lvl1pPr>
              <a:defRPr/>
            </a:lvl1pPr>
          </a:lstStyle>
          <a:p>
            <a:pPr>
              <a:defRPr/>
            </a:pPr>
            <a:fld id="{C2DC8EB1-21C8-4ACB-86CF-C9AF2394FE9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397862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7018883B-A6C5-491C-A982-2A5B62B4896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24262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512FD4D0-3941-451E-987B-1995ED9996E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789359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314450"/>
            <a:ext cx="3924300" cy="3200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3438" y="1314450"/>
            <a:ext cx="3924300" cy="3200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08B0E7A6-BC9A-4F93-A289-F0DAFFCB3DF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4863217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8"/>
          <p:cNvSpPr>
            <a:spLocks noGrp="1" noChangeArrowheads="1"/>
          </p:cNvSpPr>
          <p:nvPr>
            <p:ph type="sldNum" sz="quarter" idx="12"/>
          </p:nvPr>
        </p:nvSpPr>
        <p:spPr>
          <a:ln/>
        </p:spPr>
        <p:txBody>
          <a:bodyPr/>
          <a:lstStyle>
            <a:lvl1pPr>
              <a:defRPr/>
            </a:lvl1pPr>
          </a:lstStyle>
          <a:p>
            <a:pPr>
              <a:defRPr/>
            </a:pPr>
            <a:fld id="{6F27162F-E65C-415D-8F02-4989EC0F448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835743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8"/>
          <p:cNvSpPr>
            <a:spLocks noGrp="1" noChangeArrowheads="1"/>
          </p:cNvSpPr>
          <p:nvPr>
            <p:ph type="sldNum" sz="quarter" idx="12"/>
          </p:nvPr>
        </p:nvSpPr>
        <p:spPr>
          <a:ln/>
        </p:spPr>
        <p:txBody>
          <a:bodyPr/>
          <a:lstStyle>
            <a:lvl1pPr>
              <a:defRPr/>
            </a:lvl1pPr>
          </a:lstStyle>
          <a:p>
            <a:pPr>
              <a:defRPr/>
            </a:pPr>
            <a:fld id="{58C56F40-F2E0-46DC-980A-641E064116C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885176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8"/>
          <p:cNvSpPr>
            <a:spLocks noGrp="1" noChangeArrowheads="1"/>
          </p:cNvSpPr>
          <p:nvPr>
            <p:ph type="sldNum" sz="quarter" idx="12"/>
          </p:nvPr>
        </p:nvSpPr>
        <p:spPr>
          <a:ln/>
        </p:spPr>
        <p:txBody>
          <a:bodyPr/>
          <a:lstStyle>
            <a:lvl1pPr>
              <a:defRPr/>
            </a:lvl1pPr>
          </a:lstStyle>
          <a:p>
            <a:pPr>
              <a:defRPr/>
            </a:pPr>
            <a:fld id="{E9CD2C13-07F0-4F75-B162-9C7AE533A8F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3071656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4EB9A5D6-839B-478D-93E3-884BF49B3B3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14646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C35AFDFC-74AF-4843-9D83-156EAD435C4A}" type="datetime1">
              <a:rPr lang="zh-CN" altLang="en-US"/>
              <a:pPr>
                <a:defRPr/>
              </a:pPr>
              <a:t>2016/5/14</a:t>
            </a:fld>
            <a:endParaRPr lang="zh-CN" altLang="en-US" sz="1800">
              <a:solidFill>
                <a:schemeClr val="tx1"/>
              </a:solidFill>
              <a:latin typeface="Arial" panose="020B0604020202020204" pitchFamily="34" charset="0"/>
              <a:ea typeface="宋体" panose="02010600030101010101" pitchFamily="2" charset="-122"/>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51FCAD1E-0139-4EA7-818C-27A3C97F8E3A}" type="slidenum">
              <a:rPr lang="zh-CN" altLang="en-US"/>
              <a:pPr>
                <a:defRPr/>
              </a:pPr>
              <a:t>‹#›</a:t>
            </a:fld>
            <a:endParaRPr lang="zh-CN" altLang="en-US" sz="18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7369921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smtClean="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D2DB987E-72A6-4347-BDA8-249696C212C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8452256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37859B01-8475-4EA8-BE78-C2E1F8AFFE23}"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1843146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9" y="228600"/>
            <a:ext cx="2001837" cy="42862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66738" y="228600"/>
            <a:ext cx="5854700" cy="42862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A03A981D-4312-4379-8457-C37ACA56BD3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777760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1700"/>
            <a:ext cx="7886700" cy="1125538"/>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D7FA7D5F-B0C3-4F27-9405-94B9137399F9}" type="datetime1">
              <a:rPr lang="zh-CN" altLang="en-US"/>
              <a:pPr>
                <a:defRPr/>
              </a:pPr>
              <a:t>2016/5/14</a:t>
            </a:fld>
            <a:endParaRPr lang="zh-CN" altLang="en-US" sz="1800">
              <a:solidFill>
                <a:schemeClr val="tx1"/>
              </a:solidFill>
              <a:latin typeface="Arial" panose="020B0604020202020204" pitchFamily="34" charset="0"/>
              <a:ea typeface="宋体" panose="02010600030101010101" pitchFamily="2" charset="-122"/>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6156E5A2-66C7-4C0F-B9C8-1274847D64DD}" type="slidenum">
              <a:rPr lang="zh-CN" altLang="en-US"/>
              <a:pPr>
                <a:defRPr/>
              </a:pPr>
              <a:t>‹#›</a:t>
            </a:fld>
            <a:endParaRPr lang="zh-CN" altLang="en-US" sz="18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11358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0"/>
            <a:ext cx="4038600" cy="33940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0"/>
            <a:ext cx="4038600" cy="33940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C9299B47-24BB-4D0F-A062-05AC79C4806D}" type="datetime1">
              <a:rPr lang="zh-CN" altLang="en-US"/>
              <a:pPr>
                <a:defRPr/>
              </a:pPr>
              <a:t>2016/5/14</a:t>
            </a:fld>
            <a:endParaRPr lang="zh-CN" altLang="en-US" sz="1800">
              <a:solidFill>
                <a:schemeClr val="tx1"/>
              </a:solidFill>
              <a:latin typeface="Arial" panose="020B0604020202020204" pitchFamily="34" charset="0"/>
              <a:ea typeface="宋体" panose="02010600030101010101" pitchFamily="2" charset="-122"/>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pPr>
              <a:defRPr/>
            </a:pPr>
            <a:fld id="{589BEAEC-F867-4BE7-B338-5693E24A339E}" type="slidenum">
              <a:rPr lang="zh-CN" altLang="en-US"/>
              <a:pPr>
                <a:defRPr/>
              </a:pPr>
              <a:t>‹#›</a:t>
            </a:fld>
            <a:endParaRPr lang="zh-CN" altLang="en-US" sz="18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738581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1879600"/>
            <a:ext cx="3868737" cy="27622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1879600"/>
            <a:ext cx="3887788" cy="27622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711CAB37-40AB-4658-A971-44BB479390B3}" type="datetime1">
              <a:rPr lang="zh-CN" altLang="en-US"/>
              <a:pPr>
                <a:defRPr/>
              </a:pPr>
              <a:t>2016/5/14</a:t>
            </a:fld>
            <a:endParaRPr lang="zh-CN" altLang="en-US" sz="1800">
              <a:solidFill>
                <a:schemeClr val="tx1"/>
              </a:solidFill>
              <a:latin typeface="Arial" panose="020B0604020202020204" pitchFamily="34" charset="0"/>
              <a:ea typeface="宋体" panose="02010600030101010101" pitchFamily="2" charset="-122"/>
            </a:endParaRPr>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a:ln/>
        </p:spPr>
        <p:txBody>
          <a:bodyPr/>
          <a:lstStyle>
            <a:lvl1pPr>
              <a:defRPr/>
            </a:lvl1pPr>
          </a:lstStyle>
          <a:p>
            <a:pPr>
              <a:defRPr/>
            </a:pPr>
            <a:fld id="{3F132E8D-41F6-40EB-BB92-0256221E8118}" type="slidenum">
              <a:rPr lang="zh-CN" altLang="en-US"/>
              <a:pPr>
                <a:defRPr/>
              </a:pPr>
              <a:t>‹#›</a:t>
            </a:fld>
            <a:endParaRPr lang="zh-CN" altLang="en-US" sz="18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598389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4D8FB330-A39F-48D6-AD4B-C99FF5292284}" type="datetime1">
              <a:rPr lang="zh-CN" altLang="en-US"/>
              <a:pPr>
                <a:defRPr/>
              </a:pPr>
              <a:t>2016/5/14</a:t>
            </a:fld>
            <a:endParaRPr lang="zh-CN" altLang="en-US" sz="1800">
              <a:solidFill>
                <a:schemeClr val="tx1"/>
              </a:solidFill>
              <a:latin typeface="Arial" panose="020B0604020202020204" pitchFamily="34" charset="0"/>
              <a:ea typeface="宋体" panose="02010600030101010101" pitchFamily="2" charset="-122"/>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pPr>
              <a:defRPr/>
            </a:pPr>
            <a:fld id="{0F49E0B9-620E-45E8-854C-EB4AB4877612}" type="slidenum">
              <a:rPr lang="zh-CN" altLang="en-US"/>
              <a:pPr>
                <a:defRPr/>
              </a:pPr>
              <a:t>‹#›</a:t>
            </a:fld>
            <a:endParaRPr lang="zh-CN" altLang="en-US" sz="18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325312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F24C1D07-AF72-4757-A169-EDEE5BAF6A25}" type="datetime1">
              <a:rPr lang="zh-CN" altLang="en-US"/>
              <a:pPr>
                <a:defRPr/>
              </a:pPr>
              <a:t>2016/5/14</a:t>
            </a:fld>
            <a:endParaRPr lang="zh-CN" altLang="en-US" sz="1800">
              <a:solidFill>
                <a:schemeClr val="tx1"/>
              </a:solidFill>
              <a:latin typeface="Arial" panose="020B0604020202020204" pitchFamily="34" charset="0"/>
              <a:ea typeface="宋体" panose="02010600030101010101" pitchFamily="2" charset="-122"/>
            </a:endParaRPr>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a:ln/>
        </p:spPr>
        <p:txBody>
          <a:bodyPr/>
          <a:lstStyle>
            <a:lvl1pPr>
              <a:defRPr/>
            </a:lvl1pPr>
          </a:lstStyle>
          <a:p>
            <a:pPr>
              <a:defRPr/>
            </a:pPr>
            <a:fld id="{627E4A07-F128-45E7-9814-03E89CE34F28}" type="slidenum">
              <a:rPr lang="zh-CN" altLang="en-US"/>
              <a:pPr>
                <a:defRPr/>
              </a:pPr>
              <a:t>‹#›</a:t>
            </a:fld>
            <a:endParaRPr lang="zh-CN" altLang="en-US" sz="18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543451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983098DE-5C6E-4370-BC90-31E894704A6C}" type="datetime1">
              <a:rPr lang="zh-CN" altLang="en-US"/>
              <a:pPr>
                <a:defRPr/>
              </a:pPr>
              <a:t>2016/5/14</a:t>
            </a:fld>
            <a:endParaRPr lang="zh-CN" altLang="en-US" sz="1800">
              <a:solidFill>
                <a:schemeClr val="tx1"/>
              </a:solidFill>
              <a:latin typeface="Arial" panose="020B0604020202020204" pitchFamily="34" charset="0"/>
              <a:ea typeface="宋体" panose="02010600030101010101" pitchFamily="2" charset="-122"/>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pPr>
              <a:defRPr/>
            </a:pPr>
            <a:fld id="{2AE603BB-92BA-42BB-B208-4C7875481F98}" type="slidenum">
              <a:rPr lang="zh-CN" altLang="en-US"/>
              <a:pPr>
                <a:defRPr/>
              </a:pPr>
              <a:t>‹#›</a:t>
            </a:fld>
            <a:endParaRPr lang="zh-CN" altLang="en-US" sz="18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75524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4060F0FA-9619-4E91-8088-82CE84F2C7BC}" type="datetime1">
              <a:rPr lang="zh-CN" altLang="en-US"/>
              <a:pPr>
                <a:defRPr/>
              </a:pPr>
              <a:t>2016/5/14</a:t>
            </a:fld>
            <a:endParaRPr lang="zh-CN" altLang="en-US" sz="1800">
              <a:solidFill>
                <a:schemeClr val="tx1"/>
              </a:solidFill>
              <a:latin typeface="Arial" panose="020B0604020202020204" pitchFamily="34" charset="0"/>
              <a:ea typeface="宋体" panose="02010600030101010101" pitchFamily="2" charset="-122"/>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pPr>
              <a:defRPr/>
            </a:pPr>
            <a:fld id="{3376809B-8ACF-415A-989C-02B82B238751}" type="slidenum">
              <a:rPr lang="zh-CN" altLang="en-US"/>
              <a:pPr>
                <a:defRPr/>
              </a:pPr>
              <a:t>‹#›</a:t>
            </a:fld>
            <a:endParaRPr lang="zh-CN" altLang="en-US" sz="18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52866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sym typeface="Calibri" panose="020F0502020204030204" pitchFamily="34" charset="0"/>
              </a:rPr>
              <a:t>单击此处编辑母版标题样式</a:t>
            </a:r>
          </a:p>
        </p:txBody>
      </p:sp>
      <p:sp>
        <p:nvSpPr>
          <p:cNvPr id="1027" name="文本占位符 2"/>
          <p:cNvSpPr>
            <a:spLocks noGrp="1" noChangeArrowheads="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sym typeface="Calibri" panose="020F0502020204030204" pitchFamily="34" charset="0"/>
              </a:rPr>
              <a:t>单击此处编辑母版文本样式</a:t>
            </a:r>
          </a:p>
          <a:p>
            <a:pPr lvl="1"/>
            <a:r>
              <a:rPr lang="zh-CN" smtClean="0">
                <a:sym typeface="Calibri" panose="020F0502020204030204" pitchFamily="34" charset="0"/>
              </a:rPr>
              <a:t>第二级</a:t>
            </a:r>
          </a:p>
          <a:p>
            <a:pPr lvl="2"/>
            <a:r>
              <a:rPr lang="zh-CN" smtClean="0">
                <a:sym typeface="Calibri" panose="020F0502020204030204" pitchFamily="34" charset="0"/>
              </a:rPr>
              <a:t>第三级</a:t>
            </a:r>
          </a:p>
          <a:p>
            <a:pPr lvl="3"/>
            <a:r>
              <a:rPr lang="zh-CN" smtClean="0">
                <a:sym typeface="Calibri" panose="020F0502020204030204" pitchFamily="34" charset="0"/>
              </a:rPr>
              <a:t>第四级</a:t>
            </a:r>
          </a:p>
          <a:p>
            <a:pPr lvl="4"/>
            <a:r>
              <a:rPr lang="zh-CN" smtClean="0">
                <a:sym typeface="Calibri" panose="020F0502020204030204" pitchFamily="34" charset="0"/>
              </a:rPr>
              <a:t>第五级</a:t>
            </a:r>
          </a:p>
        </p:txBody>
      </p:sp>
      <p:sp>
        <p:nvSpPr>
          <p:cNvPr id="1028" name="日期占位符 3"/>
          <p:cNvSpPr>
            <a:spLocks noGrp="1" noChangeArrowheads="1"/>
          </p:cNvSpPr>
          <p:nvPr>
            <p:ph type="dt" sz="half" idx="2"/>
          </p:nvPr>
        </p:nvSpPr>
        <p:spPr bwMode="auto">
          <a:xfrm>
            <a:off x="457200" y="4767263"/>
            <a:ext cx="2133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latin typeface="+mn-lt"/>
                <a:ea typeface="+mn-ea"/>
                <a:sym typeface="微软雅黑" panose="020B0503020204020204" pitchFamily="34" charset="-122"/>
              </a:defRPr>
            </a:lvl1pPr>
          </a:lstStyle>
          <a:p>
            <a:pPr>
              <a:defRPr/>
            </a:pPr>
            <a:fld id="{792C9823-717B-4B09-96E4-B8852E5683FC}" type="datetime1">
              <a:rPr lang="zh-CN" altLang="en-US"/>
              <a:pPr>
                <a:defRPr/>
              </a:pPr>
              <a:t>2016/5/14</a:t>
            </a:fld>
            <a:endParaRPr lang="zh-CN" altLang="en-US" sz="1800">
              <a:solidFill>
                <a:schemeClr val="tx1"/>
              </a:solidFill>
              <a:latin typeface="Arial" panose="020B0604020202020204" pitchFamily="34" charset="0"/>
              <a:ea typeface="宋体" panose="02010600030101010101" pitchFamily="2" charset="-122"/>
            </a:endParaRPr>
          </a:p>
        </p:txBody>
      </p:sp>
      <p:sp>
        <p:nvSpPr>
          <p:cNvPr id="1029" name="页脚占位符 4"/>
          <p:cNvSpPr>
            <a:spLocks noGrp="1" noChangeArrowheads="1"/>
          </p:cNvSpPr>
          <p:nvPr>
            <p:ph type="ftr" sz="quarter" idx="3"/>
          </p:nvPr>
        </p:nvSpPr>
        <p:spPr bwMode="auto">
          <a:xfrm>
            <a:off x="3124200" y="4767263"/>
            <a:ext cx="2895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latin typeface="+mn-lt"/>
                <a:ea typeface="+mn-ea"/>
                <a:sym typeface="微软雅黑" panose="020B0503020204020204" pitchFamily="34" charset="-122"/>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6553200" y="4767263"/>
            <a:ext cx="2133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latin typeface="+mn-lt"/>
                <a:ea typeface="+mn-ea"/>
                <a:sym typeface="微软雅黑" panose="020B0503020204020204" pitchFamily="34" charset="-122"/>
              </a:defRPr>
            </a:lvl1pPr>
          </a:lstStyle>
          <a:p>
            <a:pPr>
              <a:defRPr/>
            </a:pPr>
            <a:fld id="{53D346CA-46F8-44D0-8949-2490920E7955}" type="slidenum">
              <a:rPr lang="zh-CN" altLang="en-US"/>
              <a:pPr>
                <a:defRPr/>
              </a:pPr>
              <a:t>‹#›</a:t>
            </a:fld>
            <a:endParaRPr lang="zh-CN" altLang="en-US" sz="1800">
              <a:solidFill>
                <a:schemeClr val="tx1"/>
              </a:solidFill>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4675" y="228600"/>
            <a:ext cx="8001000" cy="912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566738" y="1314450"/>
            <a:ext cx="8001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AutoShape 4"/>
          <p:cNvSpPr>
            <a:spLocks noChangeArrowheads="1"/>
          </p:cNvSpPr>
          <p:nvPr/>
        </p:nvSpPr>
        <p:spPr bwMode="auto">
          <a:xfrm>
            <a:off x="609600" y="1175148"/>
            <a:ext cx="7958138" cy="82153"/>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solidFill>
                <a:srgbClr val="000000"/>
              </a:solidFill>
              <a:latin typeface="Verdana" panose="020B0604030504040204" pitchFamily="34" charset="0"/>
            </a:endParaRPr>
          </a:p>
        </p:txBody>
      </p:sp>
      <p:sp>
        <p:nvSpPr>
          <p:cNvPr id="1029" name="Line 5"/>
          <p:cNvSpPr>
            <a:spLocks noChangeShapeType="1"/>
          </p:cNvSpPr>
          <p:nvPr/>
        </p:nvSpPr>
        <p:spPr bwMode="auto">
          <a:xfrm flipV="1">
            <a:off x="609600" y="4629150"/>
            <a:ext cx="7924800" cy="0"/>
          </a:xfrm>
          <a:prstGeom prst="line">
            <a:avLst/>
          </a:prstGeom>
          <a:noFill/>
          <a:ln w="31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latin typeface="Verdana" panose="020B0604030504040204" pitchFamily="34" charset="0"/>
            </a:endParaRPr>
          </a:p>
        </p:txBody>
      </p:sp>
      <p:sp>
        <p:nvSpPr>
          <p:cNvPr id="36870" name="Rectangle 6"/>
          <p:cNvSpPr>
            <a:spLocks noGrp="1" noChangeArrowheads="1"/>
          </p:cNvSpPr>
          <p:nvPr>
            <p:ph type="dt" sz="half" idx="2"/>
          </p:nvPr>
        </p:nvSpPr>
        <p:spPr bwMode="auto">
          <a:xfrm>
            <a:off x="609600" y="4683919"/>
            <a:ext cx="1981200" cy="357188"/>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1" hangingPunct="1">
              <a:defRPr sz="900">
                <a:ea typeface="宋体" charset="-122"/>
              </a:defRPr>
            </a:lvl1pPr>
          </a:lstStyle>
          <a:p>
            <a:pPr>
              <a:defRPr/>
            </a:pPr>
            <a:endParaRPr lang="en-US" altLang="zh-CN">
              <a:solidFill>
                <a:srgbClr val="000000"/>
              </a:solidFill>
              <a:latin typeface="Verdana" panose="020B0604030504040204" pitchFamily="34" charset="0"/>
            </a:endParaRPr>
          </a:p>
        </p:txBody>
      </p:sp>
      <p:sp>
        <p:nvSpPr>
          <p:cNvPr id="36871" name="Rectangle 7"/>
          <p:cNvSpPr>
            <a:spLocks noGrp="1" noChangeArrowheads="1"/>
          </p:cNvSpPr>
          <p:nvPr>
            <p:ph type="ftr" sz="quarter" idx="3"/>
          </p:nvPr>
        </p:nvSpPr>
        <p:spPr bwMode="auto">
          <a:xfrm>
            <a:off x="3124200" y="4683919"/>
            <a:ext cx="2895600" cy="357188"/>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eaLnBrk="1" hangingPunct="1">
              <a:defRPr sz="900">
                <a:ea typeface="宋体" charset="-122"/>
              </a:defRPr>
            </a:lvl1pPr>
          </a:lstStyle>
          <a:p>
            <a:pPr>
              <a:defRPr/>
            </a:pPr>
            <a:endParaRPr lang="en-US" altLang="zh-CN">
              <a:solidFill>
                <a:srgbClr val="000000"/>
              </a:solidFill>
              <a:latin typeface="Verdana" panose="020B0604030504040204" pitchFamily="34" charset="0"/>
            </a:endParaRPr>
          </a:p>
        </p:txBody>
      </p:sp>
      <p:sp>
        <p:nvSpPr>
          <p:cNvPr id="36872" name="Rectangle 8"/>
          <p:cNvSpPr>
            <a:spLocks noGrp="1" noChangeArrowheads="1"/>
          </p:cNvSpPr>
          <p:nvPr>
            <p:ph type="sldNum" sz="quarter" idx="4"/>
          </p:nvPr>
        </p:nvSpPr>
        <p:spPr bwMode="auto">
          <a:xfrm>
            <a:off x="6553200" y="4683919"/>
            <a:ext cx="1981200" cy="357188"/>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900"/>
            </a:lvl1pPr>
          </a:lstStyle>
          <a:p>
            <a:pPr>
              <a:defRPr/>
            </a:pPr>
            <a:fld id="{F6A6B035-7B53-463A-AE75-DA847D82378E}" type="slidenum">
              <a:rPr lang="en-US" altLang="zh-CN">
                <a:solidFill>
                  <a:srgbClr val="000000"/>
                </a:solidFill>
                <a:latin typeface="Verdana" panose="020B0604030504040204" pitchFamily="34" charset="0"/>
              </a:rPr>
              <a:pPr>
                <a:defRPr/>
              </a:pPr>
              <a:t>‹#›</a:t>
            </a:fld>
            <a:endParaRPr lang="en-US" altLang="zh-CN">
              <a:solidFill>
                <a:srgbClr val="000000"/>
              </a:solidFill>
              <a:latin typeface="Verdana" panose="020B0604030504040204" pitchFamily="34" charset="0"/>
            </a:endParaRPr>
          </a:p>
        </p:txBody>
      </p:sp>
    </p:spTree>
    <p:extLst>
      <p:ext uri="{BB962C8B-B14F-4D97-AF65-F5344CB8AC3E}">
        <p14:creationId xmlns:p14="http://schemas.microsoft.com/office/powerpoint/2010/main" val="25387221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rtl="0" eaLnBrk="0" fontAlgn="base" hangingPunct="0">
        <a:spcBef>
          <a:spcPct val="0"/>
        </a:spcBef>
        <a:spcAft>
          <a:spcPct val="0"/>
        </a:spcAft>
        <a:defRPr sz="2850">
          <a:solidFill>
            <a:schemeClr val="tx2"/>
          </a:solidFill>
          <a:latin typeface="+mj-lt"/>
          <a:ea typeface="+mj-ea"/>
          <a:cs typeface="+mj-cs"/>
        </a:defRPr>
      </a:lvl1pPr>
      <a:lvl2pPr algn="l" rtl="0" eaLnBrk="0" fontAlgn="base" hangingPunct="0">
        <a:spcBef>
          <a:spcPct val="0"/>
        </a:spcBef>
        <a:spcAft>
          <a:spcPct val="0"/>
        </a:spcAft>
        <a:defRPr sz="2850">
          <a:solidFill>
            <a:schemeClr val="tx2"/>
          </a:solidFill>
          <a:latin typeface="Verdana" pitchFamily="34" charset="0"/>
          <a:ea typeface="宋体" charset="-122"/>
        </a:defRPr>
      </a:lvl2pPr>
      <a:lvl3pPr algn="l" rtl="0" eaLnBrk="0" fontAlgn="base" hangingPunct="0">
        <a:spcBef>
          <a:spcPct val="0"/>
        </a:spcBef>
        <a:spcAft>
          <a:spcPct val="0"/>
        </a:spcAft>
        <a:defRPr sz="2850">
          <a:solidFill>
            <a:schemeClr val="tx2"/>
          </a:solidFill>
          <a:latin typeface="Verdana" pitchFamily="34" charset="0"/>
          <a:ea typeface="宋体" charset="-122"/>
        </a:defRPr>
      </a:lvl3pPr>
      <a:lvl4pPr algn="l" rtl="0" eaLnBrk="0" fontAlgn="base" hangingPunct="0">
        <a:spcBef>
          <a:spcPct val="0"/>
        </a:spcBef>
        <a:spcAft>
          <a:spcPct val="0"/>
        </a:spcAft>
        <a:defRPr sz="2850">
          <a:solidFill>
            <a:schemeClr val="tx2"/>
          </a:solidFill>
          <a:latin typeface="Verdana" pitchFamily="34" charset="0"/>
          <a:ea typeface="宋体" charset="-122"/>
        </a:defRPr>
      </a:lvl4pPr>
      <a:lvl5pPr algn="l" rtl="0" eaLnBrk="0" fontAlgn="base" hangingPunct="0">
        <a:spcBef>
          <a:spcPct val="0"/>
        </a:spcBef>
        <a:spcAft>
          <a:spcPct val="0"/>
        </a:spcAft>
        <a:defRPr sz="2850">
          <a:solidFill>
            <a:schemeClr val="tx2"/>
          </a:solidFill>
          <a:latin typeface="Verdana" pitchFamily="34" charset="0"/>
          <a:ea typeface="宋体" charset="-122"/>
        </a:defRPr>
      </a:lvl5pPr>
      <a:lvl6pPr marL="342900" algn="l" rtl="0" fontAlgn="base">
        <a:spcBef>
          <a:spcPct val="0"/>
        </a:spcBef>
        <a:spcAft>
          <a:spcPct val="0"/>
        </a:spcAft>
        <a:defRPr sz="2850">
          <a:solidFill>
            <a:schemeClr val="tx2"/>
          </a:solidFill>
          <a:latin typeface="Verdana" pitchFamily="34" charset="0"/>
          <a:ea typeface="宋体" charset="-122"/>
        </a:defRPr>
      </a:lvl6pPr>
      <a:lvl7pPr marL="685800" algn="l" rtl="0" fontAlgn="base">
        <a:spcBef>
          <a:spcPct val="0"/>
        </a:spcBef>
        <a:spcAft>
          <a:spcPct val="0"/>
        </a:spcAft>
        <a:defRPr sz="2850">
          <a:solidFill>
            <a:schemeClr val="tx2"/>
          </a:solidFill>
          <a:latin typeface="Verdana" pitchFamily="34" charset="0"/>
          <a:ea typeface="宋体" charset="-122"/>
        </a:defRPr>
      </a:lvl7pPr>
      <a:lvl8pPr marL="1028700" algn="l" rtl="0" fontAlgn="base">
        <a:spcBef>
          <a:spcPct val="0"/>
        </a:spcBef>
        <a:spcAft>
          <a:spcPct val="0"/>
        </a:spcAft>
        <a:defRPr sz="2850">
          <a:solidFill>
            <a:schemeClr val="tx2"/>
          </a:solidFill>
          <a:latin typeface="Verdana" pitchFamily="34" charset="0"/>
          <a:ea typeface="宋体" charset="-122"/>
        </a:defRPr>
      </a:lvl8pPr>
      <a:lvl9pPr marL="1371600" algn="l" rtl="0" fontAlgn="base">
        <a:spcBef>
          <a:spcPct val="0"/>
        </a:spcBef>
        <a:spcAft>
          <a:spcPct val="0"/>
        </a:spcAft>
        <a:defRPr sz="2850">
          <a:solidFill>
            <a:schemeClr val="tx2"/>
          </a:solidFill>
          <a:latin typeface="Verdana" pitchFamily="34" charset="0"/>
          <a:ea typeface="宋体" charset="-122"/>
        </a:defRPr>
      </a:lvl9pPr>
    </p:titleStyle>
    <p:body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sz="2250">
          <a:solidFill>
            <a:schemeClr val="tx1"/>
          </a:solidFill>
          <a:latin typeface="+mn-lt"/>
          <a:ea typeface="+mn-ea"/>
          <a:cs typeface="+mn-cs"/>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sz="1950">
          <a:solidFill>
            <a:schemeClr val="tx1"/>
          </a:solidFill>
          <a:latin typeface="+mn-lt"/>
          <a:ea typeface="+mn-ea"/>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o"/>
        <a:defRPr sz="1725">
          <a:solidFill>
            <a:schemeClr val="tx1"/>
          </a:solidFill>
          <a:latin typeface="+mn-lt"/>
          <a:ea typeface="+mn-ea"/>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sz="1500">
          <a:solidFill>
            <a:schemeClr val="tx1"/>
          </a:solidFill>
          <a:latin typeface="+mn-lt"/>
          <a:ea typeface="+mn-ea"/>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sz="1500">
          <a:solidFill>
            <a:schemeClr val="tx1"/>
          </a:solidFill>
          <a:latin typeface="+mn-lt"/>
          <a:ea typeface="+mn-ea"/>
        </a:defRPr>
      </a:lvl5pPr>
      <a:lvl6pPr marL="1913335" indent="-298847" algn="l" rtl="0" fontAlgn="base">
        <a:spcBef>
          <a:spcPct val="25000"/>
        </a:spcBef>
        <a:spcAft>
          <a:spcPct val="0"/>
        </a:spcAft>
        <a:buClr>
          <a:schemeClr val="accent2"/>
        </a:buClr>
        <a:buFont typeface="Wingdings" pitchFamily="2" charset="2"/>
        <a:buChar char="§"/>
        <a:defRPr sz="1500">
          <a:solidFill>
            <a:schemeClr val="tx1"/>
          </a:solidFill>
          <a:latin typeface="+mn-lt"/>
          <a:ea typeface="+mn-ea"/>
        </a:defRPr>
      </a:lvl6pPr>
      <a:lvl7pPr marL="2256235" indent="-298847" algn="l" rtl="0" fontAlgn="base">
        <a:spcBef>
          <a:spcPct val="25000"/>
        </a:spcBef>
        <a:spcAft>
          <a:spcPct val="0"/>
        </a:spcAft>
        <a:buClr>
          <a:schemeClr val="accent2"/>
        </a:buClr>
        <a:buFont typeface="Wingdings" pitchFamily="2" charset="2"/>
        <a:buChar char="§"/>
        <a:defRPr sz="1500">
          <a:solidFill>
            <a:schemeClr val="tx1"/>
          </a:solidFill>
          <a:latin typeface="+mn-lt"/>
          <a:ea typeface="+mn-ea"/>
        </a:defRPr>
      </a:lvl7pPr>
      <a:lvl8pPr marL="2599135" indent="-298847" algn="l" rtl="0" fontAlgn="base">
        <a:spcBef>
          <a:spcPct val="25000"/>
        </a:spcBef>
        <a:spcAft>
          <a:spcPct val="0"/>
        </a:spcAft>
        <a:buClr>
          <a:schemeClr val="accent2"/>
        </a:buClr>
        <a:buFont typeface="Wingdings" pitchFamily="2" charset="2"/>
        <a:buChar char="§"/>
        <a:defRPr sz="1500">
          <a:solidFill>
            <a:schemeClr val="tx1"/>
          </a:solidFill>
          <a:latin typeface="+mn-lt"/>
          <a:ea typeface="+mn-ea"/>
        </a:defRPr>
      </a:lvl8pPr>
      <a:lvl9pPr marL="2942035" indent="-298847" algn="l" rtl="0" fontAlgn="base">
        <a:spcBef>
          <a:spcPct val="25000"/>
        </a:spcBef>
        <a:spcAft>
          <a:spcPct val="0"/>
        </a:spcAft>
        <a:buClr>
          <a:schemeClr val="accent2"/>
        </a:buClr>
        <a:buFont typeface="Wingdings" pitchFamily="2" charset="2"/>
        <a:buChar char="§"/>
        <a:defRPr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png"/><Relationship Id="rId7"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44.png"/><Relationship Id="rId4" Type="http://schemas.openxmlformats.org/officeDocument/2006/relationships/image" Target="../media/image7.png"/><Relationship Id="rId9"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34.pn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5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黑色底纹"/>
          <p:cNvSpPr>
            <a:spLocks noChangeArrowheads="1"/>
          </p:cNvSpPr>
          <p:nvPr/>
        </p:nvSpPr>
        <p:spPr bwMode="auto">
          <a:xfrm>
            <a:off x="0" y="0"/>
            <a:ext cx="9144000" cy="51435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3075" name="Group 3"/>
          <p:cNvGrpSpPr>
            <a:grpSpLocks/>
          </p:cNvGrpSpPr>
          <p:nvPr/>
        </p:nvGrpSpPr>
        <p:grpSpPr bwMode="auto">
          <a:xfrm>
            <a:off x="0" y="-2519363"/>
            <a:ext cx="9144000" cy="6480176"/>
            <a:chOff x="0" y="0"/>
            <a:chExt cx="9144000" cy="6482614"/>
          </a:xfrm>
        </p:grpSpPr>
        <p:grpSp>
          <p:nvGrpSpPr>
            <p:cNvPr id="3083" name="Group 4"/>
            <p:cNvGrpSpPr>
              <a:grpSpLocks/>
            </p:cNvGrpSpPr>
            <p:nvPr/>
          </p:nvGrpSpPr>
          <p:grpSpPr bwMode="auto">
            <a:xfrm>
              <a:off x="0" y="2522646"/>
              <a:ext cx="9144000" cy="3959968"/>
              <a:chOff x="0" y="0"/>
              <a:chExt cx="9144000" cy="3959968"/>
            </a:xfrm>
          </p:grpSpPr>
          <p:sp>
            <p:nvSpPr>
              <p:cNvPr id="3085" name="矩形 254"/>
              <p:cNvSpPr>
                <a:spLocks noChangeArrowheads="1"/>
              </p:cNvSpPr>
              <p:nvPr/>
            </p:nvSpPr>
            <p:spPr bwMode="auto">
              <a:xfrm>
                <a:off x="0" y="113953"/>
                <a:ext cx="9144000" cy="3846015"/>
              </a:xfrm>
              <a:custGeom>
                <a:avLst/>
                <a:gdLst>
                  <a:gd name="T0" fmla="*/ 0 w 9144000"/>
                  <a:gd name="T1" fmla="*/ 0 h 3846015"/>
                  <a:gd name="T2" fmla="*/ 9144000 w 9144000"/>
                  <a:gd name="T3" fmla="*/ 0 h 3846015"/>
                  <a:gd name="T4" fmla="*/ 9144000 w 9144000"/>
                  <a:gd name="T5" fmla="*/ 3651870 h 3846015"/>
                  <a:gd name="T6" fmla="*/ 4766144 w 9144000"/>
                  <a:gd name="T7" fmla="*/ 3651870 h 3846015"/>
                  <a:gd name="T8" fmla="*/ 4571999 w 9144000"/>
                  <a:gd name="T9" fmla="*/ 3846015 h 3846015"/>
                  <a:gd name="T10" fmla="*/ 4377855 w 9144000"/>
                  <a:gd name="T11" fmla="*/ 3651870 h 3846015"/>
                  <a:gd name="T12" fmla="*/ 0 w 9144000"/>
                  <a:gd name="T13" fmla="*/ 3651870 h 3846015"/>
                  <a:gd name="T14" fmla="*/ 0 w 9144000"/>
                  <a:gd name="T15" fmla="*/ 0 h 3846015"/>
                  <a:gd name="T16" fmla="*/ 0 60000 65536"/>
                  <a:gd name="T17" fmla="*/ 0 60000 65536"/>
                  <a:gd name="T18" fmla="*/ 0 60000 65536"/>
                  <a:gd name="T19" fmla="*/ 0 60000 65536"/>
                  <a:gd name="T20" fmla="*/ 0 60000 65536"/>
                  <a:gd name="T21" fmla="*/ 0 60000 65536"/>
                  <a:gd name="T22" fmla="*/ 0 60000 65536"/>
                  <a:gd name="T23" fmla="*/ 0 60000 65536"/>
                  <a:gd name="T24" fmla="*/ 0 w 9144000"/>
                  <a:gd name="T25" fmla="*/ 0 h 3846015"/>
                  <a:gd name="T26" fmla="*/ 9144000 w 9144000"/>
                  <a:gd name="T27" fmla="*/ 3846015 h 38460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144000" h="3846015">
                    <a:moveTo>
                      <a:pt x="0" y="0"/>
                    </a:moveTo>
                    <a:lnTo>
                      <a:pt x="9144000" y="0"/>
                    </a:lnTo>
                    <a:lnTo>
                      <a:pt x="9144000" y="3651870"/>
                    </a:lnTo>
                    <a:lnTo>
                      <a:pt x="4766144" y="3651870"/>
                    </a:lnTo>
                    <a:lnTo>
                      <a:pt x="4571999" y="3846015"/>
                    </a:lnTo>
                    <a:lnTo>
                      <a:pt x="4377855" y="3651870"/>
                    </a:lnTo>
                    <a:lnTo>
                      <a:pt x="0" y="3651870"/>
                    </a:lnTo>
                    <a:lnTo>
                      <a:pt x="0" y="0"/>
                    </a:lnTo>
                    <a:close/>
                  </a:path>
                </a:pathLst>
              </a:custGeom>
              <a:solidFill>
                <a:srgbClr val="000000">
                  <a:alpha val="5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086" name="矩形 254"/>
              <p:cNvSpPr>
                <a:spLocks noChangeArrowheads="1"/>
              </p:cNvSpPr>
              <p:nvPr/>
            </p:nvSpPr>
            <p:spPr bwMode="auto">
              <a:xfrm>
                <a:off x="0" y="0"/>
                <a:ext cx="9144000" cy="3846015"/>
              </a:xfrm>
              <a:custGeom>
                <a:avLst/>
                <a:gdLst>
                  <a:gd name="T0" fmla="*/ 0 w 9144000"/>
                  <a:gd name="T1" fmla="*/ 0 h 3846015"/>
                  <a:gd name="T2" fmla="*/ 9144000 w 9144000"/>
                  <a:gd name="T3" fmla="*/ 0 h 3846015"/>
                  <a:gd name="T4" fmla="*/ 9144000 w 9144000"/>
                  <a:gd name="T5" fmla="*/ 3651870 h 3846015"/>
                  <a:gd name="T6" fmla="*/ 4766144 w 9144000"/>
                  <a:gd name="T7" fmla="*/ 3651870 h 3846015"/>
                  <a:gd name="T8" fmla="*/ 4571999 w 9144000"/>
                  <a:gd name="T9" fmla="*/ 3846015 h 3846015"/>
                  <a:gd name="T10" fmla="*/ 4377855 w 9144000"/>
                  <a:gd name="T11" fmla="*/ 3651870 h 3846015"/>
                  <a:gd name="T12" fmla="*/ 0 w 9144000"/>
                  <a:gd name="T13" fmla="*/ 3651870 h 3846015"/>
                  <a:gd name="T14" fmla="*/ 0 w 9144000"/>
                  <a:gd name="T15" fmla="*/ 0 h 3846015"/>
                  <a:gd name="T16" fmla="*/ 0 60000 65536"/>
                  <a:gd name="T17" fmla="*/ 0 60000 65536"/>
                  <a:gd name="T18" fmla="*/ 0 60000 65536"/>
                  <a:gd name="T19" fmla="*/ 0 60000 65536"/>
                  <a:gd name="T20" fmla="*/ 0 60000 65536"/>
                  <a:gd name="T21" fmla="*/ 0 60000 65536"/>
                  <a:gd name="T22" fmla="*/ 0 60000 65536"/>
                  <a:gd name="T23" fmla="*/ 0 60000 65536"/>
                  <a:gd name="T24" fmla="*/ 0 w 9144000"/>
                  <a:gd name="T25" fmla="*/ 0 h 3846015"/>
                  <a:gd name="T26" fmla="*/ 9144000 w 9144000"/>
                  <a:gd name="T27" fmla="*/ 3846015 h 38460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144000" h="3846015">
                    <a:moveTo>
                      <a:pt x="0" y="0"/>
                    </a:moveTo>
                    <a:lnTo>
                      <a:pt x="9144000" y="0"/>
                    </a:lnTo>
                    <a:lnTo>
                      <a:pt x="9144000" y="3651870"/>
                    </a:lnTo>
                    <a:lnTo>
                      <a:pt x="4766144" y="3651870"/>
                    </a:lnTo>
                    <a:lnTo>
                      <a:pt x="4571999" y="3846015"/>
                    </a:lnTo>
                    <a:lnTo>
                      <a:pt x="4377855" y="3651870"/>
                    </a:lnTo>
                    <a:lnTo>
                      <a:pt x="0" y="3651870"/>
                    </a:lnTo>
                    <a:lnTo>
                      <a:pt x="0" y="0"/>
                    </a:lnTo>
                    <a:close/>
                  </a:path>
                </a:pathLst>
              </a:cu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grpSp>
        <p:sp>
          <p:nvSpPr>
            <p:cNvPr id="3084" name="任意多边形 62"/>
            <p:cNvSpPr>
              <a:spLocks noChangeArrowheads="1"/>
            </p:cNvSpPr>
            <p:nvPr/>
          </p:nvSpPr>
          <p:spPr bwMode="auto">
            <a:xfrm rot="-2700000">
              <a:off x="2043905" y="0"/>
              <a:ext cx="5045292" cy="5045292"/>
            </a:xfrm>
            <a:custGeom>
              <a:avLst/>
              <a:gdLst>
                <a:gd name="T0" fmla="*/ 0 w 4624012"/>
                <a:gd name="T1" fmla="*/ 0 h 4624012"/>
                <a:gd name="T2" fmla="*/ 5504954 w 4624012"/>
                <a:gd name="T3" fmla="*/ 5504954 h 4624012"/>
                <a:gd name="T4" fmla="*/ 0 w 4624012"/>
                <a:gd name="T5" fmla="*/ 5504954 h 4624012"/>
                <a:gd name="T6" fmla="*/ 0 60000 65536"/>
                <a:gd name="T7" fmla="*/ 0 60000 65536"/>
                <a:gd name="T8" fmla="*/ 0 60000 65536"/>
                <a:gd name="T9" fmla="*/ 0 w 4624012"/>
                <a:gd name="T10" fmla="*/ 0 h 4624012"/>
                <a:gd name="T11" fmla="*/ 4624012 w 4624012"/>
                <a:gd name="T12" fmla="*/ 4624012 h 4624012"/>
              </a:gdLst>
              <a:ahLst/>
              <a:cxnLst>
                <a:cxn ang="T6">
                  <a:pos x="T0" y="T1"/>
                </a:cxn>
                <a:cxn ang="T7">
                  <a:pos x="T2" y="T3"/>
                </a:cxn>
                <a:cxn ang="T8">
                  <a:pos x="T4" y="T5"/>
                </a:cxn>
              </a:cxnLst>
              <a:rect l="T9" t="T10" r="T11" b="T12"/>
              <a:pathLst>
                <a:path w="4624012" h="4624012">
                  <a:moveTo>
                    <a:pt x="0" y="0"/>
                  </a:moveTo>
                  <a:lnTo>
                    <a:pt x="4624012" y="4624012"/>
                  </a:lnTo>
                  <a:lnTo>
                    <a:pt x="0" y="4624012"/>
                  </a:lnTo>
                  <a:lnTo>
                    <a:pt x="0" y="0"/>
                  </a:lnTo>
                  <a:close/>
                </a:path>
              </a:pathLst>
            </a:custGeom>
            <a:solidFill>
              <a:srgbClr val="FF972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grpSp>
      <p:sp>
        <p:nvSpPr>
          <p:cNvPr id="3076" name="矩形 258"/>
          <p:cNvSpPr>
            <a:spLocks noChangeArrowheads="1"/>
          </p:cNvSpPr>
          <p:nvPr/>
        </p:nvSpPr>
        <p:spPr bwMode="auto">
          <a:xfrm>
            <a:off x="0" y="1314450"/>
            <a:ext cx="9144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6000" dirty="0" smtClean="0">
                <a:solidFill>
                  <a:srgbClr val="C46700"/>
                </a:solidFill>
                <a:latin typeface="Impact" panose="020B0806030902050204" pitchFamily="34" charset="0"/>
                <a:sym typeface="Impact" panose="020B0806030902050204" pitchFamily="34" charset="0"/>
              </a:rPr>
              <a:t>WIRELESS WEARABLES</a:t>
            </a:r>
            <a:endParaRPr lang="zh-CN" altLang="en-US" sz="6000" dirty="0">
              <a:solidFill>
                <a:srgbClr val="C46700"/>
              </a:solidFill>
              <a:latin typeface="Impact" panose="020B0806030902050204" pitchFamily="34" charset="0"/>
              <a:sym typeface="Impact" panose="020B0806030902050204" pitchFamily="34" charset="0"/>
            </a:endParaRPr>
          </a:p>
        </p:txBody>
      </p:sp>
      <p:grpSp>
        <p:nvGrpSpPr>
          <p:cNvPr id="3078" name="Group 10"/>
          <p:cNvGrpSpPr>
            <a:grpSpLocks/>
          </p:cNvGrpSpPr>
          <p:nvPr/>
        </p:nvGrpSpPr>
        <p:grpSpPr bwMode="auto">
          <a:xfrm>
            <a:off x="1439863" y="2355850"/>
            <a:ext cx="6264275" cy="431800"/>
            <a:chOff x="0" y="0"/>
            <a:chExt cx="6264696" cy="432048"/>
          </a:xfrm>
        </p:grpSpPr>
        <p:sp>
          <p:nvSpPr>
            <p:cNvPr id="3081" name="矩形 1"/>
            <p:cNvSpPr>
              <a:spLocks noChangeArrowheads="1"/>
            </p:cNvSpPr>
            <p:nvPr/>
          </p:nvSpPr>
          <p:spPr bwMode="auto">
            <a:xfrm>
              <a:off x="0" y="0"/>
              <a:ext cx="6264696" cy="432048"/>
            </a:xfrm>
            <a:prstGeom prst="rect">
              <a:avLst/>
            </a:prstGeom>
            <a:solidFill>
              <a:srgbClr val="9A51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864600"/>
                </a:solidFill>
                <a:sym typeface="微软雅黑" panose="020B0503020204020204" pitchFamily="34" charset="-122"/>
              </a:endParaRPr>
            </a:p>
          </p:txBody>
        </p:sp>
        <p:sp>
          <p:nvSpPr>
            <p:cNvPr id="3082" name="矩形 9"/>
            <p:cNvSpPr>
              <a:spLocks noChangeArrowheads="1"/>
            </p:cNvSpPr>
            <p:nvPr/>
          </p:nvSpPr>
          <p:spPr bwMode="auto">
            <a:xfrm>
              <a:off x="0" y="31358"/>
              <a:ext cx="62646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800" dirty="0" smtClean="0">
                  <a:solidFill>
                    <a:srgbClr val="FFAF57"/>
                  </a:solidFill>
                  <a:sym typeface="微软雅黑" panose="020B0503020204020204" pitchFamily="34" charset="-122"/>
                </a:rPr>
                <a:t>Words and Phrases</a:t>
              </a:r>
              <a:endParaRPr lang="zh-CN" altLang="en-US" sz="1800" dirty="0">
                <a:solidFill>
                  <a:srgbClr val="FFAF57"/>
                </a:solidFill>
                <a:sym typeface="微软雅黑" panose="020B0503020204020204" pitchFamily="34" charset="-122"/>
              </a:endParaRPr>
            </a:p>
          </p:txBody>
        </p:sp>
      </p:grpSp>
      <p:sp>
        <p:nvSpPr>
          <p:cNvPr id="3079" name="logo"/>
          <p:cNvSpPr>
            <a:spLocks noChangeArrowheads="1"/>
          </p:cNvSpPr>
          <p:nvPr/>
        </p:nvSpPr>
        <p:spPr bwMode="auto">
          <a:xfrm>
            <a:off x="4146550" y="523875"/>
            <a:ext cx="841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800">
                <a:solidFill>
                  <a:srgbClr val="FFFFFF"/>
                </a:solidFill>
                <a:sym typeface="微软雅黑" panose="020B0503020204020204" pitchFamily="34" charset="-122"/>
              </a:rPr>
              <a:t>LOGO</a:t>
            </a:r>
            <a:endParaRPr lang="zh-CN" altLang="en-US" sz="1800">
              <a:solidFill>
                <a:srgbClr val="FFFFFF"/>
              </a:solidFill>
              <a:sym typeface="微软雅黑" panose="020B0503020204020204" pitchFamily="34" charset="-122"/>
            </a:endParaRPr>
          </a:p>
        </p:txBody>
      </p:sp>
      <p:sp>
        <p:nvSpPr>
          <p:cNvPr id="3080" name="落款标题"/>
          <p:cNvSpPr>
            <a:spLocks noChangeArrowheads="1"/>
          </p:cNvSpPr>
          <p:nvPr/>
        </p:nvSpPr>
        <p:spPr bwMode="auto">
          <a:xfrm>
            <a:off x="0" y="4219575"/>
            <a:ext cx="9144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800" dirty="0" smtClean="0">
                <a:solidFill>
                  <a:srgbClr val="777777"/>
                </a:solidFill>
                <a:sym typeface="微软雅黑" panose="020B0503020204020204" pitchFamily="34" charset="-122"/>
              </a:rPr>
              <a:t>Group Six: </a:t>
            </a:r>
            <a:r>
              <a:rPr lang="en-US" altLang="zh-CN" sz="1800" dirty="0" err="1" smtClean="0">
                <a:solidFill>
                  <a:srgbClr val="777777"/>
                </a:solidFill>
                <a:sym typeface="微软雅黑" panose="020B0503020204020204" pitchFamily="34" charset="-122"/>
              </a:rPr>
              <a:t>Guanghe</a:t>
            </a:r>
            <a:r>
              <a:rPr lang="en-US" altLang="zh-CN" sz="1800" dirty="0" smtClean="0">
                <a:solidFill>
                  <a:srgbClr val="777777"/>
                </a:solidFill>
                <a:sym typeface="微软雅黑" panose="020B0503020204020204" pitchFamily="34" charset="-122"/>
              </a:rPr>
              <a:t> Lin</a:t>
            </a:r>
            <a:endParaRPr lang="en-US" altLang="zh-CN" sz="1800" dirty="0">
              <a:solidFill>
                <a:srgbClr val="777777"/>
              </a:solidFill>
              <a:sym typeface="微软雅黑" panose="020B0503020204020204" pitchFamily="34" charset="-122"/>
            </a:endParaRPr>
          </a:p>
        </p:txBody>
      </p:sp>
      <p:sp>
        <p:nvSpPr>
          <p:cNvPr id="15" name="矩形 259"/>
          <p:cNvSpPr>
            <a:spLocks noChangeArrowheads="1"/>
          </p:cNvSpPr>
          <p:nvPr/>
        </p:nvSpPr>
        <p:spPr bwMode="auto">
          <a:xfrm>
            <a:off x="0" y="1222375"/>
            <a:ext cx="9144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6000" dirty="0" smtClean="0">
                <a:solidFill>
                  <a:srgbClr val="FFFFFF"/>
                </a:solidFill>
                <a:latin typeface="Impact" panose="020B0806030902050204" pitchFamily="34" charset="0"/>
                <a:sym typeface="Impact" panose="020B0806030902050204" pitchFamily="34" charset="0"/>
              </a:rPr>
              <a:t>WIRELESS WEARABLES</a:t>
            </a:r>
            <a:endParaRPr lang="zh-CN" altLang="en-US" sz="6000" dirty="0">
              <a:solidFill>
                <a:srgbClr val="FFFFFF"/>
              </a:solidFill>
              <a:latin typeface="Impact" panose="020B0806030902050204" pitchFamily="34" charset="0"/>
              <a:sym typeface="Impact" panose="020B080603090205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121"/>
          <p:cNvSpPr>
            <a:spLocks noChangeArrowheads="1"/>
          </p:cNvSpPr>
          <p:nvPr/>
        </p:nvSpPr>
        <p:spPr bwMode="auto">
          <a:xfrm>
            <a:off x="0" y="0"/>
            <a:ext cx="9144000" cy="51435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7171" name="Group 3"/>
          <p:cNvGrpSpPr>
            <a:grpSpLocks/>
          </p:cNvGrpSpPr>
          <p:nvPr/>
        </p:nvGrpSpPr>
        <p:grpSpPr bwMode="auto">
          <a:xfrm>
            <a:off x="3563938" y="1203325"/>
            <a:ext cx="865187" cy="865188"/>
            <a:chOff x="0" y="0"/>
            <a:chExt cx="864000" cy="864000"/>
          </a:xfrm>
        </p:grpSpPr>
        <p:sp>
          <p:nvSpPr>
            <p:cNvPr id="7256" name="椭圆 124"/>
            <p:cNvSpPr>
              <a:spLocks noChangeArrowheads="1"/>
            </p:cNvSpPr>
            <p:nvPr/>
          </p:nvSpPr>
          <p:spPr bwMode="auto">
            <a:xfrm>
              <a:off x="0" y="0"/>
              <a:ext cx="864000" cy="864000"/>
            </a:xfrm>
            <a:prstGeom prst="ellipse">
              <a:avLst/>
            </a:pr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57" name="椭圆 125"/>
            <p:cNvSpPr>
              <a:spLocks noChangeArrowheads="1"/>
            </p:cNvSpPr>
            <p:nvPr/>
          </p:nvSpPr>
          <p:spPr bwMode="auto">
            <a:xfrm>
              <a:off x="90000" y="90000"/>
              <a:ext cx="684000" cy="684000"/>
            </a:xfrm>
            <a:prstGeom prst="ellipse">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grpSp>
        <p:nvGrpSpPr>
          <p:cNvPr id="7172" name="Group 6"/>
          <p:cNvGrpSpPr>
            <a:grpSpLocks/>
          </p:cNvGrpSpPr>
          <p:nvPr/>
        </p:nvGrpSpPr>
        <p:grpSpPr bwMode="auto">
          <a:xfrm>
            <a:off x="584200" y="515938"/>
            <a:ext cx="2474913" cy="4068762"/>
            <a:chOff x="0" y="0"/>
            <a:chExt cx="2476153" cy="4069266"/>
          </a:xfrm>
        </p:grpSpPr>
        <p:sp>
          <p:nvSpPr>
            <p:cNvPr id="7196" name="矩形 3"/>
            <p:cNvSpPr>
              <a:spLocks noChangeArrowheads="1"/>
            </p:cNvSpPr>
            <p:nvPr/>
          </p:nvSpPr>
          <p:spPr bwMode="auto">
            <a:xfrm>
              <a:off x="0"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197" name="矩形 4"/>
            <p:cNvSpPr>
              <a:spLocks noChangeArrowheads="1"/>
            </p:cNvSpPr>
            <p:nvPr/>
          </p:nvSpPr>
          <p:spPr bwMode="auto">
            <a:xfrm>
              <a:off x="437624"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198" name="矩形 5"/>
            <p:cNvSpPr>
              <a:spLocks noChangeArrowheads="1"/>
            </p:cNvSpPr>
            <p:nvPr/>
          </p:nvSpPr>
          <p:spPr bwMode="auto">
            <a:xfrm>
              <a:off x="875248"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199" name="矩形 6"/>
            <p:cNvSpPr>
              <a:spLocks noChangeArrowheads="1"/>
            </p:cNvSpPr>
            <p:nvPr/>
          </p:nvSpPr>
          <p:spPr bwMode="auto">
            <a:xfrm>
              <a:off x="1312872"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00" name="矩形 7"/>
            <p:cNvSpPr>
              <a:spLocks noChangeArrowheads="1"/>
            </p:cNvSpPr>
            <p:nvPr/>
          </p:nvSpPr>
          <p:spPr bwMode="auto">
            <a:xfrm>
              <a:off x="1750496"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01" name="矩形 8"/>
            <p:cNvSpPr>
              <a:spLocks noChangeArrowheads="1"/>
            </p:cNvSpPr>
            <p:nvPr/>
          </p:nvSpPr>
          <p:spPr bwMode="auto">
            <a:xfrm>
              <a:off x="2188121"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02" name="矩形 59"/>
            <p:cNvSpPr>
              <a:spLocks noChangeArrowheads="1"/>
            </p:cNvSpPr>
            <p:nvPr/>
          </p:nvSpPr>
          <p:spPr bwMode="auto">
            <a:xfrm>
              <a:off x="0"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03" name="矩形 60"/>
            <p:cNvSpPr>
              <a:spLocks noChangeArrowheads="1"/>
            </p:cNvSpPr>
            <p:nvPr/>
          </p:nvSpPr>
          <p:spPr bwMode="auto">
            <a:xfrm>
              <a:off x="437624"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04" name="矩形 61"/>
            <p:cNvSpPr>
              <a:spLocks noChangeArrowheads="1"/>
            </p:cNvSpPr>
            <p:nvPr/>
          </p:nvSpPr>
          <p:spPr bwMode="auto">
            <a:xfrm>
              <a:off x="875248"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05" name="矩形 62"/>
            <p:cNvSpPr>
              <a:spLocks noChangeArrowheads="1"/>
            </p:cNvSpPr>
            <p:nvPr/>
          </p:nvSpPr>
          <p:spPr bwMode="auto">
            <a:xfrm>
              <a:off x="1312872"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06" name="矩形 63"/>
            <p:cNvSpPr>
              <a:spLocks noChangeArrowheads="1"/>
            </p:cNvSpPr>
            <p:nvPr/>
          </p:nvSpPr>
          <p:spPr bwMode="auto">
            <a:xfrm>
              <a:off x="1750496"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07" name="矩形 64"/>
            <p:cNvSpPr>
              <a:spLocks noChangeArrowheads="1"/>
            </p:cNvSpPr>
            <p:nvPr/>
          </p:nvSpPr>
          <p:spPr bwMode="auto">
            <a:xfrm>
              <a:off x="2188121"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08" name="矩形 66"/>
            <p:cNvSpPr>
              <a:spLocks noChangeArrowheads="1"/>
            </p:cNvSpPr>
            <p:nvPr/>
          </p:nvSpPr>
          <p:spPr bwMode="auto">
            <a:xfrm>
              <a:off x="0"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09" name="矩形 67"/>
            <p:cNvSpPr>
              <a:spLocks noChangeArrowheads="1"/>
            </p:cNvSpPr>
            <p:nvPr/>
          </p:nvSpPr>
          <p:spPr bwMode="auto">
            <a:xfrm>
              <a:off x="437624"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10" name="矩形 68"/>
            <p:cNvSpPr>
              <a:spLocks noChangeArrowheads="1"/>
            </p:cNvSpPr>
            <p:nvPr/>
          </p:nvSpPr>
          <p:spPr bwMode="auto">
            <a:xfrm>
              <a:off x="875248"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11" name="矩形 69"/>
            <p:cNvSpPr>
              <a:spLocks noChangeArrowheads="1"/>
            </p:cNvSpPr>
            <p:nvPr/>
          </p:nvSpPr>
          <p:spPr bwMode="auto">
            <a:xfrm>
              <a:off x="1312872"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12" name="矩形 70"/>
            <p:cNvSpPr>
              <a:spLocks noChangeArrowheads="1"/>
            </p:cNvSpPr>
            <p:nvPr/>
          </p:nvSpPr>
          <p:spPr bwMode="auto">
            <a:xfrm>
              <a:off x="1750496"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13" name="矩形 71"/>
            <p:cNvSpPr>
              <a:spLocks noChangeArrowheads="1"/>
            </p:cNvSpPr>
            <p:nvPr/>
          </p:nvSpPr>
          <p:spPr bwMode="auto">
            <a:xfrm>
              <a:off x="2188121"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14" name="矩形 73"/>
            <p:cNvSpPr>
              <a:spLocks noChangeArrowheads="1"/>
            </p:cNvSpPr>
            <p:nvPr/>
          </p:nvSpPr>
          <p:spPr bwMode="auto">
            <a:xfrm>
              <a:off x="0"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15" name="矩形 74"/>
            <p:cNvSpPr>
              <a:spLocks noChangeArrowheads="1"/>
            </p:cNvSpPr>
            <p:nvPr/>
          </p:nvSpPr>
          <p:spPr bwMode="auto">
            <a:xfrm>
              <a:off x="437624"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16" name="矩形 75"/>
            <p:cNvSpPr>
              <a:spLocks noChangeArrowheads="1"/>
            </p:cNvSpPr>
            <p:nvPr/>
          </p:nvSpPr>
          <p:spPr bwMode="auto">
            <a:xfrm>
              <a:off x="875248"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17" name="矩形 76"/>
            <p:cNvSpPr>
              <a:spLocks noChangeArrowheads="1"/>
            </p:cNvSpPr>
            <p:nvPr/>
          </p:nvSpPr>
          <p:spPr bwMode="auto">
            <a:xfrm>
              <a:off x="1312872"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18" name="矩形 77"/>
            <p:cNvSpPr>
              <a:spLocks noChangeArrowheads="1"/>
            </p:cNvSpPr>
            <p:nvPr/>
          </p:nvSpPr>
          <p:spPr bwMode="auto">
            <a:xfrm>
              <a:off x="1750496"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19" name="矩形 78"/>
            <p:cNvSpPr>
              <a:spLocks noChangeArrowheads="1"/>
            </p:cNvSpPr>
            <p:nvPr/>
          </p:nvSpPr>
          <p:spPr bwMode="auto">
            <a:xfrm>
              <a:off x="2188121"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20" name="矩形 80"/>
            <p:cNvSpPr>
              <a:spLocks noChangeArrowheads="1"/>
            </p:cNvSpPr>
            <p:nvPr/>
          </p:nvSpPr>
          <p:spPr bwMode="auto">
            <a:xfrm>
              <a:off x="0"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21" name="矩形 81"/>
            <p:cNvSpPr>
              <a:spLocks noChangeArrowheads="1"/>
            </p:cNvSpPr>
            <p:nvPr/>
          </p:nvSpPr>
          <p:spPr bwMode="auto">
            <a:xfrm>
              <a:off x="437624"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22" name="矩形 82"/>
            <p:cNvSpPr>
              <a:spLocks noChangeArrowheads="1"/>
            </p:cNvSpPr>
            <p:nvPr/>
          </p:nvSpPr>
          <p:spPr bwMode="auto">
            <a:xfrm>
              <a:off x="875248"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23" name="矩形 83"/>
            <p:cNvSpPr>
              <a:spLocks noChangeArrowheads="1"/>
            </p:cNvSpPr>
            <p:nvPr/>
          </p:nvSpPr>
          <p:spPr bwMode="auto">
            <a:xfrm>
              <a:off x="1312872"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24" name="矩形 84"/>
            <p:cNvSpPr>
              <a:spLocks noChangeArrowheads="1"/>
            </p:cNvSpPr>
            <p:nvPr/>
          </p:nvSpPr>
          <p:spPr bwMode="auto">
            <a:xfrm>
              <a:off x="1750496"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25" name="矩形 85"/>
            <p:cNvSpPr>
              <a:spLocks noChangeArrowheads="1"/>
            </p:cNvSpPr>
            <p:nvPr/>
          </p:nvSpPr>
          <p:spPr bwMode="auto">
            <a:xfrm>
              <a:off x="2188121"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26" name="矩形 87"/>
            <p:cNvSpPr>
              <a:spLocks noChangeArrowheads="1"/>
            </p:cNvSpPr>
            <p:nvPr/>
          </p:nvSpPr>
          <p:spPr bwMode="auto">
            <a:xfrm>
              <a:off x="0"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27" name="矩形 88"/>
            <p:cNvSpPr>
              <a:spLocks noChangeArrowheads="1"/>
            </p:cNvSpPr>
            <p:nvPr/>
          </p:nvSpPr>
          <p:spPr bwMode="auto">
            <a:xfrm>
              <a:off x="437624"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28" name="矩形 89"/>
            <p:cNvSpPr>
              <a:spLocks noChangeArrowheads="1"/>
            </p:cNvSpPr>
            <p:nvPr/>
          </p:nvSpPr>
          <p:spPr bwMode="auto">
            <a:xfrm>
              <a:off x="875248"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29" name="矩形 90"/>
            <p:cNvSpPr>
              <a:spLocks noChangeArrowheads="1"/>
            </p:cNvSpPr>
            <p:nvPr/>
          </p:nvSpPr>
          <p:spPr bwMode="auto">
            <a:xfrm>
              <a:off x="1312872"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30" name="矩形 91"/>
            <p:cNvSpPr>
              <a:spLocks noChangeArrowheads="1"/>
            </p:cNvSpPr>
            <p:nvPr/>
          </p:nvSpPr>
          <p:spPr bwMode="auto">
            <a:xfrm>
              <a:off x="1750496"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31" name="矩形 92"/>
            <p:cNvSpPr>
              <a:spLocks noChangeArrowheads="1"/>
            </p:cNvSpPr>
            <p:nvPr/>
          </p:nvSpPr>
          <p:spPr bwMode="auto">
            <a:xfrm>
              <a:off x="2188121"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32" name="矩形 94"/>
            <p:cNvSpPr>
              <a:spLocks noChangeArrowheads="1"/>
            </p:cNvSpPr>
            <p:nvPr/>
          </p:nvSpPr>
          <p:spPr bwMode="auto">
            <a:xfrm>
              <a:off x="0"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33" name="矩形 95"/>
            <p:cNvSpPr>
              <a:spLocks noChangeArrowheads="1"/>
            </p:cNvSpPr>
            <p:nvPr/>
          </p:nvSpPr>
          <p:spPr bwMode="auto">
            <a:xfrm>
              <a:off x="437624"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34" name="矩形 96"/>
            <p:cNvSpPr>
              <a:spLocks noChangeArrowheads="1"/>
            </p:cNvSpPr>
            <p:nvPr/>
          </p:nvSpPr>
          <p:spPr bwMode="auto">
            <a:xfrm>
              <a:off x="875248"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35" name="矩形 97"/>
            <p:cNvSpPr>
              <a:spLocks noChangeArrowheads="1"/>
            </p:cNvSpPr>
            <p:nvPr/>
          </p:nvSpPr>
          <p:spPr bwMode="auto">
            <a:xfrm>
              <a:off x="1312872"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36" name="矩形 98"/>
            <p:cNvSpPr>
              <a:spLocks noChangeArrowheads="1"/>
            </p:cNvSpPr>
            <p:nvPr/>
          </p:nvSpPr>
          <p:spPr bwMode="auto">
            <a:xfrm>
              <a:off x="1750496"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37" name="矩形 99"/>
            <p:cNvSpPr>
              <a:spLocks noChangeArrowheads="1"/>
            </p:cNvSpPr>
            <p:nvPr/>
          </p:nvSpPr>
          <p:spPr bwMode="auto">
            <a:xfrm>
              <a:off x="2188121"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38" name="矩形 101"/>
            <p:cNvSpPr>
              <a:spLocks noChangeArrowheads="1"/>
            </p:cNvSpPr>
            <p:nvPr/>
          </p:nvSpPr>
          <p:spPr bwMode="auto">
            <a:xfrm>
              <a:off x="0"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39" name="矩形 102"/>
            <p:cNvSpPr>
              <a:spLocks noChangeArrowheads="1"/>
            </p:cNvSpPr>
            <p:nvPr/>
          </p:nvSpPr>
          <p:spPr bwMode="auto">
            <a:xfrm>
              <a:off x="437624"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40" name="矩形 103"/>
            <p:cNvSpPr>
              <a:spLocks noChangeArrowheads="1"/>
            </p:cNvSpPr>
            <p:nvPr/>
          </p:nvSpPr>
          <p:spPr bwMode="auto">
            <a:xfrm>
              <a:off x="875248"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41" name="矩形 104"/>
            <p:cNvSpPr>
              <a:spLocks noChangeArrowheads="1"/>
            </p:cNvSpPr>
            <p:nvPr/>
          </p:nvSpPr>
          <p:spPr bwMode="auto">
            <a:xfrm>
              <a:off x="1312872"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42" name="矩形 105"/>
            <p:cNvSpPr>
              <a:spLocks noChangeArrowheads="1"/>
            </p:cNvSpPr>
            <p:nvPr/>
          </p:nvSpPr>
          <p:spPr bwMode="auto">
            <a:xfrm>
              <a:off x="1750496"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43" name="矩形 106"/>
            <p:cNvSpPr>
              <a:spLocks noChangeArrowheads="1"/>
            </p:cNvSpPr>
            <p:nvPr/>
          </p:nvSpPr>
          <p:spPr bwMode="auto">
            <a:xfrm>
              <a:off x="2188121"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44" name="矩形 108"/>
            <p:cNvSpPr>
              <a:spLocks noChangeArrowheads="1"/>
            </p:cNvSpPr>
            <p:nvPr/>
          </p:nvSpPr>
          <p:spPr bwMode="auto">
            <a:xfrm>
              <a:off x="0"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45" name="矩形 109"/>
            <p:cNvSpPr>
              <a:spLocks noChangeArrowheads="1"/>
            </p:cNvSpPr>
            <p:nvPr/>
          </p:nvSpPr>
          <p:spPr bwMode="auto">
            <a:xfrm>
              <a:off x="437624"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46" name="矩形 110"/>
            <p:cNvSpPr>
              <a:spLocks noChangeArrowheads="1"/>
            </p:cNvSpPr>
            <p:nvPr/>
          </p:nvSpPr>
          <p:spPr bwMode="auto">
            <a:xfrm>
              <a:off x="875248"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47" name="矩形 111"/>
            <p:cNvSpPr>
              <a:spLocks noChangeArrowheads="1"/>
            </p:cNvSpPr>
            <p:nvPr/>
          </p:nvSpPr>
          <p:spPr bwMode="auto">
            <a:xfrm>
              <a:off x="1312872"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48" name="矩形 112"/>
            <p:cNvSpPr>
              <a:spLocks noChangeArrowheads="1"/>
            </p:cNvSpPr>
            <p:nvPr/>
          </p:nvSpPr>
          <p:spPr bwMode="auto">
            <a:xfrm>
              <a:off x="1750496"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49" name="矩形 113"/>
            <p:cNvSpPr>
              <a:spLocks noChangeArrowheads="1"/>
            </p:cNvSpPr>
            <p:nvPr/>
          </p:nvSpPr>
          <p:spPr bwMode="auto">
            <a:xfrm>
              <a:off x="2188121"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50" name="矩形 115"/>
            <p:cNvSpPr>
              <a:spLocks noChangeArrowheads="1"/>
            </p:cNvSpPr>
            <p:nvPr/>
          </p:nvSpPr>
          <p:spPr bwMode="auto">
            <a:xfrm>
              <a:off x="0"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51" name="矩形 116"/>
            <p:cNvSpPr>
              <a:spLocks noChangeArrowheads="1"/>
            </p:cNvSpPr>
            <p:nvPr/>
          </p:nvSpPr>
          <p:spPr bwMode="auto">
            <a:xfrm>
              <a:off x="437624"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52" name="矩形 117"/>
            <p:cNvSpPr>
              <a:spLocks noChangeArrowheads="1"/>
            </p:cNvSpPr>
            <p:nvPr/>
          </p:nvSpPr>
          <p:spPr bwMode="auto">
            <a:xfrm>
              <a:off x="875248"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53" name="矩形 118"/>
            <p:cNvSpPr>
              <a:spLocks noChangeArrowheads="1"/>
            </p:cNvSpPr>
            <p:nvPr/>
          </p:nvSpPr>
          <p:spPr bwMode="auto">
            <a:xfrm>
              <a:off x="1312872"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54" name="矩形 119"/>
            <p:cNvSpPr>
              <a:spLocks noChangeArrowheads="1"/>
            </p:cNvSpPr>
            <p:nvPr/>
          </p:nvSpPr>
          <p:spPr bwMode="auto">
            <a:xfrm>
              <a:off x="1750496"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255" name="矩形 120"/>
            <p:cNvSpPr>
              <a:spLocks noChangeArrowheads="1"/>
            </p:cNvSpPr>
            <p:nvPr/>
          </p:nvSpPr>
          <p:spPr bwMode="auto">
            <a:xfrm>
              <a:off x="2188121"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sp>
        <p:nvSpPr>
          <p:cNvPr id="7173" name="矩形 122"/>
          <p:cNvSpPr>
            <a:spLocks noChangeArrowheads="1"/>
          </p:cNvSpPr>
          <p:nvPr/>
        </p:nvSpPr>
        <p:spPr bwMode="auto">
          <a:xfrm>
            <a:off x="3535363" y="2132013"/>
            <a:ext cx="5621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a:solidFill>
                  <a:srgbClr val="FFFFFF"/>
                </a:solidFill>
                <a:sym typeface="微软雅黑" panose="020B0503020204020204" pitchFamily="34" charset="-122"/>
              </a:rPr>
              <a:t>Please insert title here</a:t>
            </a:r>
            <a:endParaRPr lang="zh-CN" altLang="en-US" sz="2400">
              <a:solidFill>
                <a:srgbClr val="FFFFFF"/>
              </a:solidFill>
              <a:sym typeface="微软雅黑" panose="020B0503020204020204" pitchFamily="34" charset="-122"/>
            </a:endParaRPr>
          </a:p>
        </p:txBody>
      </p:sp>
      <p:sp>
        <p:nvSpPr>
          <p:cNvPr id="7174" name="矩形 123"/>
          <p:cNvSpPr>
            <a:spLocks noChangeArrowheads="1"/>
          </p:cNvSpPr>
          <p:nvPr/>
        </p:nvSpPr>
        <p:spPr bwMode="auto">
          <a:xfrm>
            <a:off x="3535363" y="2544763"/>
            <a:ext cx="56213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600">
                <a:solidFill>
                  <a:srgbClr val="595959"/>
                </a:solidFill>
                <a:sym typeface="微软雅黑" panose="020B0503020204020204" pitchFamily="34" charset="-122"/>
              </a:rPr>
              <a:t>Please add the title here illustrated text</a:t>
            </a:r>
            <a:endParaRPr lang="zh-CN" altLang="en-US" sz="1600">
              <a:solidFill>
                <a:srgbClr val="595959"/>
              </a:solidFill>
              <a:sym typeface="微软雅黑" panose="020B0503020204020204" pitchFamily="34" charset="-122"/>
            </a:endParaRPr>
          </a:p>
        </p:txBody>
      </p:sp>
      <p:grpSp>
        <p:nvGrpSpPr>
          <p:cNvPr id="7175" name="Group 69"/>
          <p:cNvGrpSpPr>
            <a:grpSpLocks/>
          </p:cNvGrpSpPr>
          <p:nvPr/>
        </p:nvGrpSpPr>
        <p:grpSpPr bwMode="auto">
          <a:xfrm>
            <a:off x="1458913" y="517525"/>
            <a:ext cx="725487" cy="4068763"/>
            <a:chOff x="0" y="0"/>
            <a:chExt cx="725656" cy="4069266"/>
          </a:xfrm>
        </p:grpSpPr>
        <p:sp>
          <p:nvSpPr>
            <p:cNvPr id="7176" name="矩形 72"/>
            <p:cNvSpPr>
              <a:spLocks noChangeArrowheads="1"/>
            </p:cNvSpPr>
            <p:nvPr/>
          </p:nvSpPr>
          <p:spPr bwMode="auto">
            <a:xfrm>
              <a:off x="0"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177" name="矩形 79"/>
            <p:cNvSpPr>
              <a:spLocks noChangeArrowheads="1"/>
            </p:cNvSpPr>
            <p:nvPr/>
          </p:nvSpPr>
          <p:spPr bwMode="auto">
            <a:xfrm>
              <a:off x="437624"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178" name="矩形 86"/>
            <p:cNvSpPr>
              <a:spLocks noChangeArrowheads="1"/>
            </p:cNvSpPr>
            <p:nvPr/>
          </p:nvSpPr>
          <p:spPr bwMode="auto">
            <a:xfrm>
              <a:off x="0"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179" name="矩形 93"/>
            <p:cNvSpPr>
              <a:spLocks noChangeArrowheads="1"/>
            </p:cNvSpPr>
            <p:nvPr/>
          </p:nvSpPr>
          <p:spPr bwMode="auto">
            <a:xfrm>
              <a:off x="437624"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180" name="矩形 100"/>
            <p:cNvSpPr>
              <a:spLocks noChangeArrowheads="1"/>
            </p:cNvSpPr>
            <p:nvPr/>
          </p:nvSpPr>
          <p:spPr bwMode="auto">
            <a:xfrm>
              <a:off x="0" y="828081"/>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181" name="矩形 107"/>
            <p:cNvSpPr>
              <a:spLocks noChangeArrowheads="1"/>
            </p:cNvSpPr>
            <p:nvPr/>
          </p:nvSpPr>
          <p:spPr bwMode="auto">
            <a:xfrm>
              <a:off x="437624" y="828081"/>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182" name="矩形 114"/>
            <p:cNvSpPr>
              <a:spLocks noChangeArrowheads="1"/>
            </p:cNvSpPr>
            <p:nvPr/>
          </p:nvSpPr>
          <p:spPr bwMode="auto">
            <a:xfrm>
              <a:off x="0" y="124996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183" name="矩形 126"/>
            <p:cNvSpPr>
              <a:spLocks noChangeArrowheads="1"/>
            </p:cNvSpPr>
            <p:nvPr/>
          </p:nvSpPr>
          <p:spPr bwMode="auto">
            <a:xfrm>
              <a:off x="437624" y="124996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184" name="矩形 127"/>
            <p:cNvSpPr>
              <a:spLocks noChangeArrowheads="1"/>
            </p:cNvSpPr>
            <p:nvPr/>
          </p:nvSpPr>
          <p:spPr bwMode="auto">
            <a:xfrm>
              <a:off x="0"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185" name="矩形 128"/>
            <p:cNvSpPr>
              <a:spLocks noChangeArrowheads="1"/>
            </p:cNvSpPr>
            <p:nvPr/>
          </p:nvSpPr>
          <p:spPr bwMode="auto">
            <a:xfrm>
              <a:off x="437624"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186" name="矩形 129"/>
            <p:cNvSpPr>
              <a:spLocks noChangeArrowheads="1"/>
            </p:cNvSpPr>
            <p:nvPr/>
          </p:nvSpPr>
          <p:spPr bwMode="auto">
            <a:xfrm>
              <a:off x="0"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187" name="矩形 130"/>
            <p:cNvSpPr>
              <a:spLocks noChangeArrowheads="1"/>
            </p:cNvSpPr>
            <p:nvPr/>
          </p:nvSpPr>
          <p:spPr bwMode="auto">
            <a:xfrm>
              <a:off x="437624"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188" name="矩形 131"/>
            <p:cNvSpPr>
              <a:spLocks noChangeArrowheads="1"/>
            </p:cNvSpPr>
            <p:nvPr/>
          </p:nvSpPr>
          <p:spPr bwMode="auto">
            <a:xfrm>
              <a:off x="0" y="2515597"/>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189" name="矩形 132"/>
            <p:cNvSpPr>
              <a:spLocks noChangeArrowheads="1"/>
            </p:cNvSpPr>
            <p:nvPr/>
          </p:nvSpPr>
          <p:spPr bwMode="auto">
            <a:xfrm>
              <a:off x="437624" y="2515597"/>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190" name="矩形 133"/>
            <p:cNvSpPr>
              <a:spLocks noChangeArrowheads="1"/>
            </p:cNvSpPr>
            <p:nvPr/>
          </p:nvSpPr>
          <p:spPr bwMode="auto">
            <a:xfrm>
              <a:off x="0" y="2937476"/>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191" name="矩形 134"/>
            <p:cNvSpPr>
              <a:spLocks noChangeArrowheads="1"/>
            </p:cNvSpPr>
            <p:nvPr/>
          </p:nvSpPr>
          <p:spPr bwMode="auto">
            <a:xfrm>
              <a:off x="437624" y="2937476"/>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192" name="矩形 135"/>
            <p:cNvSpPr>
              <a:spLocks noChangeArrowheads="1"/>
            </p:cNvSpPr>
            <p:nvPr/>
          </p:nvSpPr>
          <p:spPr bwMode="auto">
            <a:xfrm>
              <a:off x="0" y="3359355"/>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193" name="矩形 136"/>
            <p:cNvSpPr>
              <a:spLocks noChangeArrowheads="1"/>
            </p:cNvSpPr>
            <p:nvPr/>
          </p:nvSpPr>
          <p:spPr bwMode="auto">
            <a:xfrm>
              <a:off x="437624" y="3359355"/>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194" name="矩形 137"/>
            <p:cNvSpPr>
              <a:spLocks noChangeArrowheads="1"/>
            </p:cNvSpPr>
            <p:nvPr/>
          </p:nvSpPr>
          <p:spPr bwMode="auto">
            <a:xfrm>
              <a:off x="0" y="3781234"/>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7195" name="矩形 138"/>
            <p:cNvSpPr>
              <a:spLocks noChangeArrowheads="1"/>
            </p:cNvSpPr>
            <p:nvPr/>
          </p:nvSpPr>
          <p:spPr bwMode="auto">
            <a:xfrm>
              <a:off x="437624" y="3781234"/>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4"/>
          <p:cNvSpPr>
            <a:spLocks noChangeArrowheads="1"/>
          </p:cNvSpPr>
          <p:nvPr/>
        </p:nvSpPr>
        <p:spPr bwMode="auto">
          <a:xfrm>
            <a:off x="0" y="2571750"/>
            <a:ext cx="9144000" cy="2571750"/>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8195" name="Group 3"/>
          <p:cNvGrpSpPr>
            <a:grpSpLocks/>
          </p:cNvGrpSpPr>
          <p:nvPr/>
        </p:nvGrpSpPr>
        <p:grpSpPr bwMode="auto">
          <a:xfrm>
            <a:off x="647700" y="1257300"/>
            <a:ext cx="1582738" cy="1584325"/>
            <a:chOff x="0" y="0"/>
            <a:chExt cx="1584000" cy="1584000"/>
          </a:xfrm>
        </p:grpSpPr>
        <p:sp>
          <p:nvSpPr>
            <p:cNvPr id="8223" name="椭圆 9"/>
            <p:cNvSpPr>
              <a:spLocks noChangeArrowheads="1"/>
            </p:cNvSpPr>
            <p:nvPr/>
          </p:nvSpPr>
          <p:spPr bwMode="auto">
            <a:xfrm>
              <a:off x="0" y="0"/>
              <a:ext cx="1584000" cy="1584000"/>
            </a:xfrm>
            <a:prstGeom prst="ellipse">
              <a:avLst/>
            </a:prstGeom>
            <a:solidFill>
              <a:srgbClr val="282828"/>
            </a:solidFill>
            <a:ln w="57150">
              <a:solidFill>
                <a:srgbClr val="FFFFFF"/>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8224" name="椭圆 5"/>
            <p:cNvSpPr>
              <a:spLocks noChangeArrowheads="1"/>
            </p:cNvSpPr>
            <p:nvPr/>
          </p:nvSpPr>
          <p:spPr bwMode="auto">
            <a:xfrm>
              <a:off x="108000" y="108000"/>
              <a:ext cx="1368000" cy="1368000"/>
            </a:xfrm>
            <a:prstGeom prst="ellipse">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sp>
        <p:nvSpPr>
          <p:cNvPr id="8196" name="等腰三角形 15"/>
          <p:cNvSpPr>
            <a:spLocks noChangeArrowheads="1"/>
          </p:cNvSpPr>
          <p:nvPr/>
        </p:nvSpPr>
        <p:spPr bwMode="auto">
          <a:xfrm flipV="1">
            <a:off x="1349375" y="3003550"/>
            <a:ext cx="215900" cy="144463"/>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8197" name="Group 7"/>
          <p:cNvGrpSpPr>
            <a:grpSpLocks/>
          </p:cNvGrpSpPr>
          <p:nvPr/>
        </p:nvGrpSpPr>
        <p:grpSpPr bwMode="auto">
          <a:xfrm>
            <a:off x="611188" y="3173413"/>
            <a:ext cx="1690687" cy="1050925"/>
            <a:chOff x="0" y="0"/>
            <a:chExt cx="1690933" cy="1050708"/>
          </a:xfrm>
        </p:grpSpPr>
        <p:sp>
          <p:nvSpPr>
            <p:cNvPr id="8221" name="矩形 18"/>
            <p:cNvSpPr>
              <a:spLocks noChangeArrowheads="1"/>
            </p:cNvSpPr>
            <p:nvPr/>
          </p:nvSpPr>
          <p:spPr bwMode="auto">
            <a:xfrm>
              <a:off x="259409" y="0"/>
              <a:ext cx="11721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600">
                  <a:solidFill>
                    <a:srgbClr val="FFFFFF"/>
                  </a:solidFill>
                  <a:sym typeface="微软雅黑" panose="020B0503020204020204" pitchFamily="34" charset="-122"/>
                </a:rPr>
                <a:t>add name</a:t>
              </a:r>
              <a:endParaRPr lang="zh-CN" altLang="en-US" sz="1800">
                <a:latin typeface="Arial" panose="020B0604020202020204" pitchFamily="34" charset="0"/>
                <a:ea typeface="宋体" panose="02010600030101010101" pitchFamily="2" charset="-122"/>
              </a:endParaRPr>
            </a:p>
          </p:txBody>
        </p:sp>
        <p:sp>
          <p:nvSpPr>
            <p:cNvPr id="8222" name="矩形 20"/>
            <p:cNvSpPr>
              <a:spLocks noChangeArrowheads="1"/>
            </p:cNvSpPr>
            <p:nvPr/>
          </p:nvSpPr>
          <p:spPr bwMode="auto">
            <a:xfrm>
              <a:off x="0" y="281267"/>
              <a:ext cx="169093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100">
                  <a:solidFill>
                    <a:srgbClr val="282828"/>
                  </a:solidFill>
                  <a:sym typeface="微软雅黑" panose="020B0503020204020204" pitchFamily="34" charset="-122"/>
                </a:rPr>
                <a:t>Please add text here Please add text here</a:t>
              </a:r>
              <a:endParaRPr lang="zh-CN" altLang="en-US" sz="1100">
                <a:solidFill>
                  <a:srgbClr val="282828"/>
                </a:solidFill>
                <a:sym typeface="微软雅黑" panose="020B0503020204020204" pitchFamily="34" charset="-122"/>
              </a:endParaRPr>
            </a:p>
            <a:p>
              <a:pPr algn="ctr" eaLnBrk="1" hangingPunct="1">
                <a:spcBef>
                  <a:spcPct val="0"/>
                </a:spcBef>
                <a:buFont typeface="Arial" panose="020B0604020202020204" pitchFamily="34" charset="0"/>
                <a:buNone/>
              </a:pPr>
              <a:r>
                <a:rPr lang="en-US" altLang="zh-CN" sz="1100">
                  <a:solidFill>
                    <a:srgbClr val="282828"/>
                  </a:solidFill>
                  <a:sym typeface="微软雅黑" panose="020B0503020204020204" pitchFamily="34" charset="-122"/>
                </a:rPr>
                <a:t>Please add text here</a:t>
              </a:r>
              <a:endParaRPr lang="zh-CN" altLang="en-US" sz="1100">
                <a:solidFill>
                  <a:srgbClr val="282828"/>
                </a:solidFill>
                <a:sym typeface="微软雅黑" panose="020B0503020204020204" pitchFamily="34" charset="-122"/>
              </a:endParaRPr>
            </a:p>
            <a:p>
              <a:pPr algn="ctr" eaLnBrk="1" hangingPunct="1">
                <a:spcBef>
                  <a:spcPct val="0"/>
                </a:spcBef>
                <a:buFont typeface="Arial" panose="020B0604020202020204" pitchFamily="34" charset="0"/>
                <a:buNone/>
              </a:pPr>
              <a:r>
                <a:rPr lang="en-US" altLang="zh-CN" sz="1100">
                  <a:solidFill>
                    <a:srgbClr val="282828"/>
                  </a:solidFill>
                  <a:sym typeface="微软雅黑" panose="020B0503020204020204" pitchFamily="34" charset="-122"/>
                </a:rPr>
                <a:t>Please add text here</a:t>
              </a:r>
            </a:p>
          </p:txBody>
        </p:sp>
      </p:grpSp>
      <p:grpSp>
        <p:nvGrpSpPr>
          <p:cNvPr id="8198" name="Group 10"/>
          <p:cNvGrpSpPr>
            <a:grpSpLocks/>
          </p:cNvGrpSpPr>
          <p:nvPr/>
        </p:nvGrpSpPr>
        <p:grpSpPr bwMode="auto">
          <a:xfrm>
            <a:off x="2725738" y="1257300"/>
            <a:ext cx="1584325" cy="1584325"/>
            <a:chOff x="0" y="0"/>
            <a:chExt cx="1584000" cy="1584000"/>
          </a:xfrm>
        </p:grpSpPr>
        <p:sp>
          <p:nvSpPr>
            <p:cNvPr id="8219" name="椭圆 24"/>
            <p:cNvSpPr>
              <a:spLocks noChangeArrowheads="1"/>
            </p:cNvSpPr>
            <p:nvPr/>
          </p:nvSpPr>
          <p:spPr bwMode="auto">
            <a:xfrm>
              <a:off x="0" y="0"/>
              <a:ext cx="1584000" cy="1584000"/>
            </a:xfrm>
            <a:prstGeom prst="ellipse">
              <a:avLst/>
            </a:prstGeom>
            <a:solidFill>
              <a:srgbClr val="282828"/>
            </a:solidFill>
            <a:ln w="57150">
              <a:solidFill>
                <a:srgbClr val="FFFFFF"/>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8220" name="椭圆 25"/>
            <p:cNvSpPr>
              <a:spLocks noChangeArrowheads="1"/>
            </p:cNvSpPr>
            <p:nvPr/>
          </p:nvSpPr>
          <p:spPr bwMode="auto">
            <a:xfrm>
              <a:off x="108000" y="108000"/>
              <a:ext cx="1368000" cy="1368000"/>
            </a:xfrm>
            <a:prstGeom prst="ellipse">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sp>
        <p:nvSpPr>
          <p:cNvPr id="8199" name="等腰三角形 26"/>
          <p:cNvSpPr>
            <a:spLocks noChangeArrowheads="1"/>
          </p:cNvSpPr>
          <p:nvPr/>
        </p:nvSpPr>
        <p:spPr bwMode="auto">
          <a:xfrm flipV="1">
            <a:off x="3429000" y="3003550"/>
            <a:ext cx="215900" cy="144463"/>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8200" name="Group 14"/>
          <p:cNvGrpSpPr>
            <a:grpSpLocks/>
          </p:cNvGrpSpPr>
          <p:nvPr/>
        </p:nvGrpSpPr>
        <p:grpSpPr bwMode="auto">
          <a:xfrm>
            <a:off x="2690813" y="3173413"/>
            <a:ext cx="1690687" cy="1050925"/>
            <a:chOff x="0" y="0"/>
            <a:chExt cx="1690933" cy="1050708"/>
          </a:xfrm>
        </p:grpSpPr>
        <p:sp>
          <p:nvSpPr>
            <p:cNvPr id="8217" name="矩形 27"/>
            <p:cNvSpPr>
              <a:spLocks noChangeArrowheads="1"/>
            </p:cNvSpPr>
            <p:nvPr/>
          </p:nvSpPr>
          <p:spPr bwMode="auto">
            <a:xfrm>
              <a:off x="259409" y="0"/>
              <a:ext cx="11721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600">
                  <a:solidFill>
                    <a:srgbClr val="FFFFFF"/>
                  </a:solidFill>
                  <a:sym typeface="微软雅黑" panose="020B0503020204020204" pitchFamily="34" charset="-122"/>
                </a:rPr>
                <a:t>add name</a:t>
              </a:r>
              <a:endParaRPr lang="zh-CN" altLang="en-US" sz="1800">
                <a:latin typeface="Arial" panose="020B0604020202020204" pitchFamily="34" charset="0"/>
                <a:ea typeface="宋体" panose="02010600030101010101" pitchFamily="2" charset="-122"/>
              </a:endParaRPr>
            </a:p>
          </p:txBody>
        </p:sp>
        <p:sp>
          <p:nvSpPr>
            <p:cNvPr id="8218" name="矩形 28"/>
            <p:cNvSpPr>
              <a:spLocks noChangeArrowheads="1"/>
            </p:cNvSpPr>
            <p:nvPr/>
          </p:nvSpPr>
          <p:spPr bwMode="auto">
            <a:xfrm>
              <a:off x="0" y="281267"/>
              <a:ext cx="169093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100">
                  <a:solidFill>
                    <a:srgbClr val="282828"/>
                  </a:solidFill>
                  <a:sym typeface="微软雅黑" panose="020B0503020204020204" pitchFamily="34" charset="-122"/>
                </a:rPr>
                <a:t>Please add text here Please add text here</a:t>
              </a:r>
              <a:endParaRPr lang="zh-CN" altLang="en-US" sz="1100">
                <a:solidFill>
                  <a:srgbClr val="282828"/>
                </a:solidFill>
                <a:sym typeface="微软雅黑" panose="020B0503020204020204" pitchFamily="34" charset="-122"/>
              </a:endParaRPr>
            </a:p>
            <a:p>
              <a:pPr algn="ctr" eaLnBrk="1" hangingPunct="1">
                <a:spcBef>
                  <a:spcPct val="0"/>
                </a:spcBef>
                <a:buFont typeface="Arial" panose="020B0604020202020204" pitchFamily="34" charset="0"/>
                <a:buNone/>
              </a:pPr>
              <a:r>
                <a:rPr lang="en-US" altLang="zh-CN" sz="1100">
                  <a:solidFill>
                    <a:srgbClr val="282828"/>
                  </a:solidFill>
                  <a:sym typeface="微软雅黑" panose="020B0503020204020204" pitchFamily="34" charset="-122"/>
                </a:rPr>
                <a:t>Please add text here</a:t>
              </a:r>
              <a:endParaRPr lang="zh-CN" altLang="en-US" sz="1100">
                <a:solidFill>
                  <a:srgbClr val="282828"/>
                </a:solidFill>
                <a:sym typeface="微软雅黑" panose="020B0503020204020204" pitchFamily="34" charset="-122"/>
              </a:endParaRPr>
            </a:p>
            <a:p>
              <a:pPr algn="ctr" eaLnBrk="1" hangingPunct="1">
                <a:spcBef>
                  <a:spcPct val="0"/>
                </a:spcBef>
                <a:buFont typeface="Arial" panose="020B0604020202020204" pitchFamily="34" charset="0"/>
                <a:buNone/>
              </a:pPr>
              <a:r>
                <a:rPr lang="en-US" altLang="zh-CN" sz="1100">
                  <a:solidFill>
                    <a:srgbClr val="282828"/>
                  </a:solidFill>
                  <a:sym typeface="微软雅黑" panose="020B0503020204020204" pitchFamily="34" charset="-122"/>
                </a:rPr>
                <a:t>Please add text here</a:t>
              </a:r>
            </a:p>
          </p:txBody>
        </p:sp>
      </p:grpSp>
      <p:grpSp>
        <p:nvGrpSpPr>
          <p:cNvPr id="8201" name="Group 17"/>
          <p:cNvGrpSpPr>
            <a:grpSpLocks/>
          </p:cNvGrpSpPr>
          <p:nvPr/>
        </p:nvGrpSpPr>
        <p:grpSpPr bwMode="auto">
          <a:xfrm>
            <a:off x="4805363" y="1257300"/>
            <a:ext cx="1582737" cy="1584325"/>
            <a:chOff x="0" y="0"/>
            <a:chExt cx="1584000" cy="1584000"/>
          </a:xfrm>
        </p:grpSpPr>
        <p:sp>
          <p:nvSpPr>
            <p:cNvPr id="8215" name="椭圆 30"/>
            <p:cNvSpPr>
              <a:spLocks noChangeArrowheads="1"/>
            </p:cNvSpPr>
            <p:nvPr/>
          </p:nvSpPr>
          <p:spPr bwMode="auto">
            <a:xfrm>
              <a:off x="0" y="0"/>
              <a:ext cx="1584000" cy="1584000"/>
            </a:xfrm>
            <a:prstGeom prst="ellipse">
              <a:avLst/>
            </a:prstGeom>
            <a:solidFill>
              <a:srgbClr val="282828"/>
            </a:solidFill>
            <a:ln w="57150">
              <a:solidFill>
                <a:srgbClr val="FFFFFF"/>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8216" name="椭圆 31"/>
            <p:cNvSpPr>
              <a:spLocks noChangeArrowheads="1"/>
            </p:cNvSpPr>
            <p:nvPr/>
          </p:nvSpPr>
          <p:spPr bwMode="auto">
            <a:xfrm>
              <a:off x="108000" y="108000"/>
              <a:ext cx="1368000" cy="1368000"/>
            </a:xfrm>
            <a:prstGeom prst="ellipse">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sp>
        <p:nvSpPr>
          <p:cNvPr id="8202" name="等腰三角形 32"/>
          <p:cNvSpPr>
            <a:spLocks noChangeArrowheads="1"/>
          </p:cNvSpPr>
          <p:nvPr/>
        </p:nvSpPr>
        <p:spPr bwMode="auto">
          <a:xfrm flipV="1">
            <a:off x="5507038" y="3003550"/>
            <a:ext cx="215900" cy="144463"/>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8203" name="Group 21"/>
          <p:cNvGrpSpPr>
            <a:grpSpLocks/>
          </p:cNvGrpSpPr>
          <p:nvPr/>
        </p:nvGrpSpPr>
        <p:grpSpPr bwMode="auto">
          <a:xfrm>
            <a:off x="4768850" y="3173413"/>
            <a:ext cx="1692275" cy="1050925"/>
            <a:chOff x="0" y="0"/>
            <a:chExt cx="1690933" cy="1050708"/>
          </a:xfrm>
        </p:grpSpPr>
        <p:sp>
          <p:nvSpPr>
            <p:cNvPr id="8213" name="矩形 33"/>
            <p:cNvSpPr>
              <a:spLocks noChangeArrowheads="1"/>
            </p:cNvSpPr>
            <p:nvPr/>
          </p:nvSpPr>
          <p:spPr bwMode="auto">
            <a:xfrm>
              <a:off x="259409" y="0"/>
              <a:ext cx="11721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600">
                  <a:solidFill>
                    <a:srgbClr val="FFFFFF"/>
                  </a:solidFill>
                  <a:sym typeface="微软雅黑" panose="020B0503020204020204" pitchFamily="34" charset="-122"/>
                </a:rPr>
                <a:t>add name</a:t>
              </a:r>
              <a:endParaRPr lang="zh-CN" altLang="en-US" sz="1800">
                <a:latin typeface="Arial" panose="020B0604020202020204" pitchFamily="34" charset="0"/>
                <a:ea typeface="宋体" panose="02010600030101010101" pitchFamily="2" charset="-122"/>
              </a:endParaRPr>
            </a:p>
          </p:txBody>
        </p:sp>
        <p:sp>
          <p:nvSpPr>
            <p:cNvPr id="8214" name="矩形 34"/>
            <p:cNvSpPr>
              <a:spLocks noChangeArrowheads="1"/>
            </p:cNvSpPr>
            <p:nvPr/>
          </p:nvSpPr>
          <p:spPr bwMode="auto">
            <a:xfrm>
              <a:off x="0" y="281267"/>
              <a:ext cx="169093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100">
                  <a:solidFill>
                    <a:srgbClr val="282828"/>
                  </a:solidFill>
                  <a:sym typeface="微软雅黑" panose="020B0503020204020204" pitchFamily="34" charset="-122"/>
                </a:rPr>
                <a:t>Please add text here Please add text here</a:t>
              </a:r>
              <a:endParaRPr lang="zh-CN" altLang="en-US" sz="1100">
                <a:solidFill>
                  <a:srgbClr val="282828"/>
                </a:solidFill>
                <a:sym typeface="微软雅黑" panose="020B0503020204020204" pitchFamily="34" charset="-122"/>
              </a:endParaRPr>
            </a:p>
            <a:p>
              <a:pPr algn="ctr" eaLnBrk="1" hangingPunct="1">
                <a:spcBef>
                  <a:spcPct val="0"/>
                </a:spcBef>
                <a:buFont typeface="Arial" panose="020B0604020202020204" pitchFamily="34" charset="0"/>
                <a:buNone/>
              </a:pPr>
              <a:r>
                <a:rPr lang="en-US" altLang="zh-CN" sz="1100">
                  <a:solidFill>
                    <a:srgbClr val="282828"/>
                  </a:solidFill>
                  <a:sym typeface="微软雅黑" panose="020B0503020204020204" pitchFamily="34" charset="-122"/>
                </a:rPr>
                <a:t>Please add text here</a:t>
              </a:r>
              <a:endParaRPr lang="zh-CN" altLang="en-US" sz="1100">
                <a:solidFill>
                  <a:srgbClr val="282828"/>
                </a:solidFill>
                <a:sym typeface="微软雅黑" panose="020B0503020204020204" pitchFamily="34" charset="-122"/>
              </a:endParaRPr>
            </a:p>
            <a:p>
              <a:pPr algn="ctr" eaLnBrk="1" hangingPunct="1">
                <a:spcBef>
                  <a:spcPct val="0"/>
                </a:spcBef>
                <a:buFont typeface="Arial" panose="020B0604020202020204" pitchFamily="34" charset="0"/>
                <a:buNone/>
              </a:pPr>
              <a:r>
                <a:rPr lang="en-US" altLang="zh-CN" sz="1100">
                  <a:solidFill>
                    <a:srgbClr val="282828"/>
                  </a:solidFill>
                  <a:sym typeface="微软雅黑" panose="020B0503020204020204" pitchFamily="34" charset="-122"/>
                </a:rPr>
                <a:t>Please add text here</a:t>
              </a:r>
            </a:p>
          </p:txBody>
        </p:sp>
      </p:grpSp>
      <p:grpSp>
        <p:nvGrpSpPr>
          <p:cNvPr id="8204" name="Group 24"/>
          <p:cNvGrpSpPr>
            <a:grpSpLocks/>
          </p:cNvGrpSpPr>
          <p:nvPr/>
        </p:nvGrpSpPr>
        <p:grpSpPr bwMode="auto">
          <a:xfrm>
            <a:off x="6883400" y="1257300"/>
            <a:ext cx="1584325" cy="1584325"/>
            <a:chOff x="0" y="0"/>
            <a:chExt cx="1584000" cy="1584000"/>
          </a:xfrm>
        </p:grpSpPr>
        <p:sp>
          <p:nvSpPr>
            <p:cNvPr id="8211" name="椭圆 36"/>
            <p:cNvSpPr>
              <a:spLocks noChangeArrowheads="1"/>
            </p:cNvSpPr>
            <p:nvPr/>
          </p:nvSpPr>
          <p:spPr bwMode="auto">
            <a:xfrm>
              <a:off x="0" y="0"/>
              <a:ext cx="1584000" cy="1584000"/>
            </a:xfrm>
            <a:prstGeom prst="ellipse">
              <a:avLst/>
            </a:prstGeom>
            <a:solidFill>
              <a:srgbClr val="282828"/>
            </a:solidFill>
            <a:ln w="57150">
              <a:solidFill>
                <a:srgbClr val="FFFFFF"/>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8212" name="椭圆 37"/>
            <p:cNvSpPr>
              <a:spLocks noChangeArrowheads="1"/>
            </p:cNvSpPr>
            <p:nvPr/>
          </p:nvSpPr>
          <p:spPr bwMode="auto">
            <a:xfrm>
              <a:off x="108000" y="108000"/>
              <a:ext cx="1368000" cy="1368000"/>
            </a:xfrm>
            <a:prstGeom prst="ellipse">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sp>
        <p:nvSpPr>
          <p:cNvPr id="8205" name="等腰三角形 38"/>
          <p:cNvSpPr>
            <a:spLocks noChangeArrowheads="1"/>
          </p:cNvSpPr>
          <p:nvPr/>
        </p:nvSpPr>
        <p:spPr bwMode="auto">
          <a:xfrm flipV="1">
            <a:off x="7586663" y="3003550"/>
            <a:ext cx="215900" cy="144463"/>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8206" name="Group 28"/>
          <p:cNvGrpSpPr>
            <a:grpSpLocks/>
          </p:cNvGrpSpPr>
          <p:nvPr/>
        </p:nvGrpSpPr>
        <p:grpSpPr bwMode="auto">
          <a:xfrm>
            <a:off x="6848475" y="3173413"/>
            <a:ext cx="1692275" cy="1050925"/>
            <a:chOff x="0" y="0"/>
            <a:chExt cx="1690933" cy="1050708"/>
          </a:xfrm>
        </p:grpSpPr>
        <p:sp>
          <p:nvSpPr>
            <p:cNvPr id="8209" name="矩形 39"/>
            <p:cNvSpPr>
              <a:spLocks noChangeArrowheads="1"/>
            </p:cNvSpPr>
            <p:nvPr/>
          </p:nvSpPr>
          <p:spPr bwMode="auto">
            <a:xfrm>
              <a:off x="259409" y="0"/>
              <a:ext cx="11721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600">
                  <a:solidFill>
                    <a:srgbClr val="FFFFFF"/>
                  </a:solidFill>
                  <a:sym typeface="微软雅黑" panose="020B0503020204020204" pitchFamily="34" charset="-122"/>
                </a:rPr>
                <a:t>add name</a:t>
              </a:r>
              <a:endParaRPr lang="zh-CN" altLang="en-US" sz="1800">
                <a:latin typeface="Arial" panose="020B0604020202020204" pitchFamily="34" charset="0"/>
                <a:ea typeface="宋体" panose="02010600030101010101" pitchFamily="2" charset="-122"/>
              </a:endParaRPr>
            </a:p>
          </p:txBody>
        </p:sp>
        <p:sp>
          <p:nvSpPr>
            <p:cNvPr id="8210" name="矩形 40"/>
            <p:cNvSpPr>
              <a:spLocks noChangeArrowheads="1"/>
            </p:cNvSpPr>
            <p:nvPr/>
          </p:nvSpPr>
          <p:spPr bwMode="auto">
            <a:xfrm>
              <a:off x="0" y="281267"/>
              <a:ext cx="169093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100">
                  <a:solidFill>
                    <a:srgbClr val="282828"/>
                  </a:solidFill>
                  <a:sym typeface="微软雅黑" panose="020B0503020204020204" pitchFamily="34" charset="-122"/>
                </a:rPr>
                <a:t>Please add text here Please add text here</a:t>
              </a:r>
              <a:endParaRPr lang="zh-CN" altLang="en-US" sz="1100">
                <a:solidFill>
                  <a:srgbClr val="282828"/>
                </a:solidFill>
                <a:sym typeface="微软雅黑" panose="020B0503020204020204" pitchFamily="34" charset="-122"/>
              </a:endParaRPr>
            </a:p>
            <a:p>
              <a:pPr algn="ctr" eaLnBrk="1" hangingPunct="1">
                <a:spcBef>
                  <a:spcPct val="0"/>
                </a:spcBef>
                <a:buFont typeface="Arial" panose="020B0604020202020204" pitchFamily="34" charset="0"/>
                <a:buNone/>
              </a:pPr>
              <a:r>
                <a:rPr lang="en-US" altLang="zh-CN" sz="1100">
                  <a:solidFill>
                    <a:srgbClr val="282828"/>
                  </a:solidFill>
                  <a:sym typeface="微软雅黑" panose="020B0503020204020204" pitchFamily="34" charset="-122"/>
                </a:rPr>
                <a:t>Please add text here</a:t>
              </a:r>
              <a:endParaRPr lang="zh-CN" altLang="en-US" sz="1100">
                <a:solidFill>
                  <a:srgbClr val="282828"/>
                </a:solidFill>
                <a:sym typeface="微软雅黑" panose="020B0503020204020204" pitchFamily="34" charset="-122"/>
              </a:endParaRPr>
            </a:p>
            <a:p>
              <a:pPr algn="ctr" eaLnBrk="1" hangingPunct="1">
                <a:spcBef>
                  <a:spcPct val="0"/>
                </a:spcBef>
                <a:buFont typeface="Arial" panose="020B0604020202020204" pitchFamily="34" charset="0"/>
                <a:buNone/>
              </a:pPr>
              <a:r>
                <a:rPr lang="en-US" altLang="zh-CN" sz="1100">
                  <a:solidFill>
                    <a:srgbClr val="282828"/>
                  </a:solidFill>
                  <a:sym typeface="微软雅黑" panose="020B0503020204020204" pitchFamily="34" charset="-122"/>
                </a:rPr>
                <a:t>Please add text here</a:t>
              </a:r>
            </a:p>
          </p:txBody>
        </p:sp>
      </p:grpSp>
      <p:sp>
        <p:nvSpPr>
          <p:cNvPr id="8207" name="矩形 46"/>
          <p:cNvSpPr>
            <a:spLocks noChangeArrowheads="1"/>
          </p:cNvSpPr>
          <p:nvPr/>
        </p:nvSpPr>
        <p:spPr bwMode="auto">
          <a:xfrm>
            <a:off x="476250" y="177800"/>
            <a:ext cx="2173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a:solidFill>
                  <a:srgbClr val="000000"/>
                </a:solidFill>
                <a:latin typeface="Impact" panose="020B0806030902050204" pitchFamily="34" charset="0"/>
                <a:sym typeface="Impact" panose="020B0806030902050204" pitchFamily="34" charset="0"/>
              </a:rPr>
              <a:t>Add title in here</a:t>
            </a:r>
            <a:endParaRPr lang="zh-CN" altLang="en-US" sz="1800">
              <a:latin typeface="Arial" panose="020B0604020202020204" pitchFamily="34" charset="0"/>
              <a:ea typeface="宋体" panose="02010600030101010101" pitchFamily="2" charset="-122"/>
            </a:endParaRPr>
          </a:p>
        </p:txBody>
      </p:sp>
      <p:sp>
        <p:nvSpPr>
          <p:cNvPr id="8208" name="等腰三角形 47"/>
          <p:cNvSpPr>
            <a:spLocks noChangeArrowheads="1"/>
          </p:cNvSpPr>
          <p:nvPr/>
        </p:nvSpPr>
        <p:spPr bwMode="auto">
          <a:xfrm rot="5400000">
            <a:off x="-39688" y="157163"/>
            <a:ext cx="581025" cy="501650"/>
          </a:xfrm>
          <a:prstGeom prst="triangle">
            <a:avLst>
              <a:gd name="adj" fmla="val 50000"/>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任意多边形 61"/>
          <p:cNvSpPr>
            <a:spLocks noChangeArrowheads="1"/>
          </p:cNvSpPr>
          <p:nvPr/>
        </p:nvSpPr>
        <p:spPr bwMode="auto">
          <a:xfrm>
            <a:off x="7077075" y="3429000"/>
            <a:ext cx="1282700" cy="942975"/>
          </a:xfrm>
          <a:custGeom>
            <a:avLst/>
            <a:gdLst>
              <a:gd name="T0" fmla="*/ 364769 w 2255291"/>
              <a:gd name="T1" fmla="*/ 356565 h 1944216"/>
              <a:gd name="T2" fmla="*/ 284599 w 2255291"/>
              <a:gd name="T3" fmla="*/ 457083 h 1944216"/>
              <a:gd name="T4" fmla="*/ 444938 w 2255291"/>
              <a:gd name="T5" fmla="*/ 457083 h 1944216"/>
              <a:gd name="T6" fmla="*/ 364769 w 2255291"/>
              <a:gd name="T7" fmla="*/ 0 h 1944216"/>
              <a:gd name="T8" fmla="*/ 729537 w 2255291"/>
              <a:gd name="T9" fmla="*/ 457358 h 1944216"/>
              <a:gd name="T10" fmla="*/ 0 w 2255291"/>
              <a:gd name="T11" fmla="*/ 457358 h 1944216"/>
              <a:gd name="T12" fmla="*/ 0 60000 65536"/>
              <a:gd name="T13" fmla="*/ 0 60000 65536"/>
              <a:gd name="T14" fmla="*/ 0 60000 65536"/>
              <a:gd name="T15" fmla="*/ 0 60000 65536"/>
              <a:gd name="T16" fmla="*/ 0 60000 65536"/>
              <a:gd name="T17" fmla="*/ 0 60000 65536"/>
              <a:gd name="T18" fmla="*/ 0 w 2255291"/>
              <a:gd name="T19" fmla="*/ 0 h 1944216"/>
              <a:gd name="T20" fmla="*/ 2255291 w 2255291"/>
              <a:gd name="T21" fmla="*/ 1944216 h 1944216"/>
            </a:gdLst>
            <a:ahLst/>
            <a:cxnLst>
              <a:cxn ang="T12">
                <a:pos x="T0" y="T1"/>
              </a:cxn>
              <a:cxn ang="T13">
                <a:pos x="T2" y="T3"/>
              </a:cxn>
              <a:cxn ang="T14">
                <a:pos x="T4" y="T5"/>
              </a:cxn>
              <a:cxn ang="T15">
                <a:pos x="T6" y="T7"/>
              </a:cxn>
              <a:cxn ang="T16">
                <a:pos x="T8" y="T9"/>
              </a:cxn>
              <a:cxn ang="T17">
                <a:pos x="T10" y="T11"/>
              </a:cxn>
            </a:cxnLst>
            <a:rect l="T18" t="T19" r="T20" b="T21"/>
            <a:pathLst>
              <a:path w="2255291" h="1944216">
                <a:moveTo>
                  <a:pt x="1127645" y="1515747"/>
                </a:moveTo>
                <a:lnTo>
                  <a:pt x="879809" y="1943050"/>
                </a:lnTo>
                <a:lnTo>
                  <a:pt x="1375481" y="1943050"/>
                </a:lnTo>
                <a:lnTo>
                  <a:pt x="1127645" y="1515747"/>
                </a:lnTo>
                <a:close/>
                <a:moveTo>
                  <a:pt x="1127646" y="0"/>
                </a:moveTo>
                <a:lnTo>
                  <a:pt x="2255291" y="1944216"/>
                </a:lnTo>
                <a:lnTo>
                  <a:pt x="0" y="1944216"/>
                </a:lnTo>
                <a:lnTo>
                  <a:pt x="1127646" y="0"/>
                </a:lnTo>
                <a:close/>
              </a:path>
            </a:pathLst>
          </a:cu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9219" name="任意多边形 60"/>
          <p:cNvSpPr>
            <a:spLocks noChangeArrowheads="1"/>
          </p:cNvSpPr>
          <p:nvPr/>
        </p:nvSpPr>
        <p:spPr bwMode="auto">
          <a:xfrm>
            <a:off x="765175" y="3429000"/>
            <a:ext cx="1284288" cy="942975"/>
          </a:xfrm>
          <a:custGeom>
            <a:avLst/>
            <a:gdLst>
              <a:gd name="T0" fmla="*/ 365672 w 2255291"/>
              <a:gd name="T1" fmla="*/ 356565 h 1944216"/>
              <a:gd name="T2" fmla="*/ 285304 w 2255291"/>
              <a:gd name="T3" fmla="*/ 457083 h 1944216"/>
              <a:gd name="T4" fmla="*/ 446040 w 2255291"/>
              <a:gd name="T5" fmla="*/ 457083 h 1944216"/>
              <a:gd name="T6" fmla="*/ 365672 w 2255291"/>
              <a:gd name="T7" fmla="*/ 0 h 1944216"/>
              <a:gd name="T8" fmla="*/ 731345 w 2255291"/>
              <a:gd name="T9" fmla="*/ 457358 h 1944216"/>
              <a:gd name="T10" fmla="*/ 0 w 2255291"/>
              <a:gd name="T11" fmla="*/ 457358 h 1944216"/>
              <a:gd name="T12" fmla="*/ 0 60000 65536"/>
              <a:gd name="T13" fmla="*/ 0 60000 65536"/>
              <a:gd name="T14" fmla="*/ 0 60000 65536"/>
              <a:gd name="T15" fmla="*/ 0 60000 65536"/>
              <a:gd name="T16" fmla="*/ 0 60000 65536"/>
              <a:gd name="T17" fmla="*/ 0 60000 65536"/>
              <a:gd name="T18" fmla="*/ 0 w 2255291"/>
              <a:gd name="T19" fmla="*/ 0 h 1944216"/>
              <a:gd name="T20" fmla="*/ 2255291 w 2255291"/>
              <a:gd name="T21" fmla="*/ 1944216 h 1944216"/>
            </a:gdLst>
            <a:ahLst/>
            <a:cxnLst>
              <a:cxn ang="T12">
                <a:pos x="T0" y="T1"/>
              </a:cxn>
              <a:cxn ang="T13">
                <a:pos x="T2" y="T3"/>
              </a:cxn>
              <a:cxn ang="T14">
                <a:pos x="T4" y="T5"/>
              </a:cxn>
              <a:cxn ang="T15">
                <a:pos x="T6" y="T7"/>
              </a:cxn>
              <a:cxn ang="T16">
                <a:pos x="T8" y="T9"/>
              </a:cxn>
              <a:cxn ang="T17">
                <a:pos x="T10" y="T11"/>
              </a:cxn>
            </a:cxnLst>
            <a:rect l="T18" t="T19" r="T20" b="T21"/>
            <a:pathLst>
              <a:path w="2255291" h="1944216">
                <a:moveTo>
                  <a:pt x="1127645" y="1515747"/>
                </a:moveTo>
                <a:lnTo>
                  <a:pt x="879809" y="1943050"/>
                </a:lnTo>
                <a:lnTo>
                  <a:pt x="1375481" y="1943050"/>
                </a:lnTo>
                <a:lnTo>
                  <a:pt x="1127645" y="1515747"/>
                </a:lnTo>
                <a:close/>
                <a:moveTo>
                  <a:pt x="1127646" y="0"/>
                </a:moveTo>
                <a:lnTo>
                  <a:pt x="2255291" y="1944216"/>
                </a:lnTo>
                <a:lnTo>
                  <a:pt x="0" y="1944216"/>
                </a:lnTo>
                <a:lnTo>
                  <a:pt x="1127646" y="0"/>
                </a:lnTo>
                <a:close/>
              </a:path>
            </a:pathLst>
          </a:cu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9220" name="矩形 3"/>
          <p:cNvSpPr>
            <a:spLocks noChangeArrowheads="1"/>
          </p:cNvSpPr>
          <p:nvPr/>
        </p:nvSpPr>
        <p:spPr bwMode="auto">
          <a:xfrm>
            <a:off x="476250" y="177800"/>
            <a:ext cx="2173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a:solidFill>
                  <a:srgbClr val="282828"/>
                </a:solidFill>
                <a:latin typeface="Impact" panose="020B0806030902050204" pitchFamily="34" charset="0"/>
                <a:sym typeface="Impact" panose="020B0806030902050204" pitchFamily="34" charset="0"/>
              </a:rPr>
              <a:t>Add title in here</a:t>
            </a:r>
            <a:endParaRPr lang="zh-CN" altLang="en-US" sz="1800">
              <a:latin typeface="Arial" panose="020B0604020202020204" pitchFamily="34" charset="0"/>
              <a:ea typeface="宋体" panose="02010600030101010101" pitchFamily="2" charset="-122"/>
            </a:endParaRPr>
          </a:p>
        </p:txBody>
      </p:sp>
      <p:sp>
        <p:nvSpPr>
          <p:cNvPr id="9221" name="等腰三角形 4"/>
          <p:cNvSpPr>
            <a:spLocks noChangeArrowheads="1"/>
          </p:cNvSpPr>
          <p:nvPr/>
        </p:nvSpPr>
        <p:spPr bwMode="auto">
          <a:xfrm rot="5400000">
            <a:off x="-39688" y="157163"/>
            <a:ext cx="581025" cy="501650"/>
          </a:xfrm>
          <a:prstGeom prst="triangle">
            <a:avLst>
              <a:gd name="adj" fmla="val 50000"/>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9222" name="任意多边形 27"/>
          <p:cNvSpPr>
            <a:spLocks noChangeArrowheads="1"/>
          </p:cNvSpPr>
          <p:nvPr/>
        </p:nvSpPr>
        <p:spPr bwMode="auto">
          <a:xfrm>
            <a:off x="1562100" y="2716213"/>
            <a:ext cx="2255838" cy="1655762"/>
          </a:xfrm>
          <a:custGeom>
            <a:avLst/>
            <a:gdLst>
              <a:gd name="T0" fmla="*/ 1128192 w 2255291"/>
              <a:gd name="T1" fmla="*/ 1099344 h 1944216"/>
              <a:gd name="T2" fmla="*/ 880235 w 2255291"/>
              <a:gd name="T3" fmla="*/ 1409259 h 1944216"/>
              <a:gd name="T4" fmla="*/ 1376149 w 2255291"/>
              <a:gd name="T5" fmla="*/ 1409259 h 1944216"/>
              <a:gd name="T6" fmla="*/ 1128194 w 2255291"/>
              <a:gd name="T7" fmla="*/ 0 h 1944216"/>
              <a:gd name="T8" fmla="*/ 2256385 w 2255291"/>
              <a:gd name="T9" fmla="*/ 1410105 h 1944216"/>
              <a:gd name="T10" fmla="*/ 0 w 2255291"/>
              <a:gd name="T11" fmla="*/ 1410105 h 1944216"/>
              <a:gd name="T12" fmla="*/ 0 60000 65536"/>
              <a:gd name="T13" fmla="*/ 0 60000 65536"/>
              <a:gd name="T14" fmla="*/ 0 60000 65536"/>
              <a:gd name="T15" fmla="*/ 0 60000 65536"/>
              <a:gd name="T16" fmla="*/ 0 60000 65536"/>
              <a:gd name="T17" fmla="*/ 0 60000 65536"/>
              <a:gd name="T18" fmla="*/ 0 w 2255291"/>
              <a:gd name="T19" fmla="*/ 0 h 1944216"/>
              <a:gd name="T20" fmla="*/ 2255291 w 2255291"/>
              <a:gd name="T21" fmla="*/ 1944216 h 1944216"/>
            </a:gdLst>
            <a:ahLst/>
            <a:cxnLst>
              <a:cxn ang="T12">
                <a:pos x="T0" y="T1"/>
              </a:cxn>
              <a:cxn ang="T13">
                <a:pos x="T2" y="T3"/>
              </a:cxn>
              <a:cxn ang="T14">
                <a:pos x="T4" y="T5"/>
              </a:cxn>
              <a:cxn ang="T15">
                <a:pos x="T6" y="T7"/>
              </a:cxn>
              <a:cxn ang="T16">
                <a:pos x="T8" y="T9"/>
              </a:cxn>
              <a:cxn ang="T17">
                <a:pos x="T10" y="T11"/>
              </a:cxn>
            </a:cxnLst>
            <a:rect l="T18" t="T19" r="T20" b="T21"/>
            <a:pathLst>
              <a:path w="2255291" h="1944216">
                <a:moveTo>
                  <a:pt x="1127645" y="1515747"/>
                </a:moveTo>
                <a:lnTo>
                  <a:pt x="879809" y="1943050"/>
                </a:lnTo>
                <a:lnTo>
                  <a:pt x="1375481" y="1943050"/>
                </a:lnTo>
                <a:lnTo>
                  <a:pt x="1127645" y="1515747"/>
                </a:lnTo>
                <a:close/>
                <a:moveTo>
                  <a:pt x="1127646" y="0"/>
                </a:moveTo>
                <a:lnTo>
                  <a:pt x="2255291" y="1944216"/>
                </a:lnTo>
                <a:lnTo>
                  <a:pt x="0" y="1944216"/>
                </a:lnTo>
                <a:lnTo>
                  <a:pt x="1127646" y="0"/>
                </a:ln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9223" name="任意多边形 28"/>
          <p:cNvSpPr>
            <a:spLocks noChangeArrowheads="1"/>
          </p:cNvSpPr>
          <p:nvPr/>
        </p:nvSpPr>
        <p:spPr bwMode="auto">
          <a:xfrm>
            <a:off x="3435350" y="1260475"/>
            <a:ext cx="2255838" cy="3111500"/>
          </a:xfrm>
          <a:custGeom>
            <a:avLst/>
            <a:gdLst>
              <a:gd name="T0" fmla="*/ 1128192 w 2255291"/>
              <a:gd name="T1" fmla="*/ 3882194 h 1944216"/>
              <a:gd name="T2" fmla="*/ 880235 w 2255291"/>
              <a:gd name="T3" fmla="*/ 4976621 h 1944216"/>
              <a:gd name="T4" fmla="*/ 1376149 w 2255291"/>
              <a:gd name="T5" fmla="*/ 4976621 h 1944216"/>
              <a:gd name="T6" fmla="*/ 1128194 w 2255291"/>
              <a:gd name="T7" fmla="*/ 0 h 1944216"/>
              <a:gd name="T8" fmla="*/ 2256385 w 2255291"/>
              <a:gd name="T9" fmla="*/ 4979607 h 1944216"/>
              <a:gd name="T10" fmla="*/ 0 w 2255291"/>
              <a:gd name="T11" fmla="*/ 4979607 h 1944216"/>
              <a:gd name="T12" fmla="*/ 0 60000 65536"/>
              <a:gd name="T13" fmla="*/ 0 60000 65536"/>
              <a:gd name="T14" fmla="*/ 0 60000 65536"/>
              <a:gd name="T15" fmla="*/ 0 60000 65536"/>
              <a:gd name="T16" fmla="*/ 0 60000 65536"/>
              <a:gd name="T17" fmla="*/ 0 60000 65536"/>
              <a:gd name="T18" fmla="*/ 0 w 2255291"/>
              <a:gd name="T19" fmla="*/ 0 h 1944216"/>
              <a:gd name="T20" fmla="*/ 2255291 w 2255291"/>
              <a:gd name="T21" fmla="*/ 1944216 h 1944216"/>
            </a:gdLst>
            <a:ahLst/>
            <a:cxnLst>
              <a:cxn ang="T12">
                <a:pos x="T0" y="T1"/>
              </a:cxn>
              <a:cxn ang="T13">
                <a:pos x="T2" y="T3"/>
              </a:cxn>
              <a:cxn ang="T14">
                <a:pos x="T4" y="T5"/>
              </a:cxn>
              <a:cxn ang="T15">
                <a:pos x="T6" y="T7"/>
              </a:cxn>
              <a:cxn ang="T16">
                <a:pos x="T8" y="T9"/>
              </a:cxn>
              <a:cxn ang="T17">
                <a:pos x="T10" y="T11"/>
              </a:cxn>
            </a:cxnLst>
            <a:rect l="T18" t="T19" r="T20" b="T21"/>
            <a:pathLst>
              <a:path w="2255291" h="1944216">
                <a:moveTo>
                  <a:pt x="1127645" y="1515747"/>
                </a:moveTo>
                <a:lnTo>
                  <a:pt x="879809" y="1943050"/>
                </a:lnTo>
                <a:lnTo>
                  <a:pt x="1375481" y="1943050"/>
                </a:lnTo>
                <a:lnTo>
                  <a:pt x="1127645" y="1515747"/>
                </a:lnTo>
                <a:close/>
                <a:moveTo>
                  <a:pt x="1127646" y="0"/>
                </a:moveTo>
                <a:lnTo>
                  <a:pt x="2255291" y="1944216"/>
                </a:lnTo>
                <a:lnTo>
                  <a:pt x="0" y="1944216"/>
                </a:lnTo>
                <a:lnTo>
                  <a:pt x="1127646" y="0"/>
                </a:lnTo>
                <a:close/>
              </a:path>
            </a:pathLst>
          </a:cu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9224" name="任意多边形 29"/>
          <p:cNvSpPr>
            <a:spLocks noChangeArrowheads="1"/>
          </p:cNvSpPr>
          <p:nvPr/>
        </p:nvSpPr>
        <p:spPr bwMode="auto">
          <a:xfrm>
            <a:off x="5307013" y="2211388"/>
            <a:ext cx="2255837" cy="2160587"/>
          </a:xfrm>
          <a:custGeom>
            <a:avLst/>
            <a:gdLst>
              <a:gd name="T0" fmla="*/ 1128191 w 2255291"/>
              <a:gd name="T1" fmla="*/ 1871894 h 1944216"/>
              <a:gd name="T2" fmla="*/ 880235 w 2255291"/>
              <a:gd name="T3" fmla="*/ 2399598 h 1944216"/>
              <a:gd name="T4" fmla="*/ 1376147 w 2255291"/>
              <a:gd name="T5" fmla="*/ 2399598 h 1944216"/>
              <a:gd name="T6" fmla="*/ 1128192 w 2255291"/>
              <a:gd name="T7" fmla="*/ 0 h 1944216"/>
              <a:gd name="T8" fmla="*/ 2256383 w 2255291"/>
              <a:gd name="T9" fmla="*/ 2401038 h 1944216"/>
              <a:gd name="T10" fmla="*/ 0 w 2255291"/>
              <a:gd name="T11" fmla="*/ 2401038 h 1944216"/>
              <a:gd name="T12" fmla="*/ 0 60000 65536"/>
              <a:gd name="T13" fmla="*/ 0 60000 65536"/>
              <a:gd name="T14" fmla="*/ 0 60000 65536"/>
              <a:gd name="T15" fmla="*/ 0 60000 65536"/>
              <a:gd name="T16" fmla="*/ 0 60000 65536"/>
              <a:gd name="T17" fmla="*/ 0 60000 65536"/>
              <a:gd name="T18" fmla="*/ 0 w 2255291"/>
              <a:gd name="T19" fmla="*/ 0 h 1944216"/>
              <a:gd name="T20" fmla="*/ 2255291 w 2255291"/>
              <a:gd name="T21" fmla="*/ 1944216 h 1944216"/>
            </a:gdLst>
            <a:ahLst/>
            <a:cxnLst>
              <a:cxn ang="T12">
                <a:pos x="T0" y="T1"/>
              </a:cxn>
              <a:cxn ang="T13">
                <a:pos x="T2" y="T3"/>
              </a:cxn>
              <a:cxn ang="T14">
                <a:pos x="T4" y="T5"/>
              </a:cxn>
              <a:cxn ang="T15">
                <a:pos x="T6" y="T7"/>
              </a:cxn>
              <a:cxn ang="T16">
                <a:pos x="T8" y="T9"/>
              </a:cxn>
              <a:cxn ang="T17">
                <a:pos x="T10" y="T11"/>
              </a:cxn>
            </a:cxnLst>
            <a:rect l="T18" t="T19" r="T20" b="T21"/>
            <a:pathLst>
              <a:path w="2255291" h="1944216">
                <a:moveTo>
                  <a:pt x="1127645" y="1515747"/>
                </a:moveTo>
                <a:lnTo>
                  <a:pt x="879809" y="1943050"/>
                </a:lnTo>
                <a:lnTo>
                  <a:pt x="1375481" y="1943050"/>
                </a:lnTo>
                <a:lnTo>
                  <a:pt x="1127645" y="1515747"/>
                </a:lnTo>
                <a:close/>
                <a:moveTo>
                  <a:pt x="1127646" y="0"/>
                </a:moveTo>
                <a:lnTo>
                  <a:pt x="2255291" y="1944216"/>
                </a:lnTo>
                <a:lnTo>
                  <a:pt x="0" y="1944216"/>
                </a:lnTo>
                <a:lnTo>
                  <a:pt x="1127646" y="0"/>
                </a:ln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9225" name="文本框 20"/>
          <p:cNvSpPr>
            <a:spLocks noChangeArrowheads="1"/>
          </p:cNvSpPr>
          <p:nvPr/>
        </p:nvSpPr>
        <p:spPr bwMode="auto">
          <a:xfrm>
            <a:off x="2320925" y="3490913"/>
            <a:ext cx="7381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800">
                <a:solidFill>
                  <a:srgbClr val="FFFFFF"/>
                </a:solidFill>
                <a:sym typeface="微软雅黑" panose="020B0503020204020204" pitchFamily="34" charset="-122"/>
              </a:rPr>
              <a:t>65</a:t>
            </a:r>
            <a:r>
              <a:rPr lang="en-US" altLang="zh-CN" sz="2800">
                <a:solidFill>
                  <a:srgbClr val="FF8607"/>
                </a:solidFill>
                <a:sym typeface="微软雅黑" panose="020B0503020204020204" pitchFamily="34" charset="-122"/>
              </a:rPr>
              <a:t>t</a:t>
            </a:r>
            <a:endParaRPr lang="zh-CN" altLang="en-US" sz="2800">
              <a:solidFill>
                <a:srgbClr val="FF8607"/>
              </a:solidFill>
              <a:sym typeface="微软雅黑" panose="020B0503020204020204" pitchFamily="34" charset="-122"/>
            </a:endParaRPr>
          </a:p>
        </p:txBody>
      </p:sp>
      <p:sp>
        <p:nvSpPr>
          <p:cNvPr id="9226" name="文本框 48"/>
          <p:cNvSpPr>
            <a:spLocks noChangeArrowheads="1"/>
          </p:cNvSpPr>
          <p:nvPr/>
        </p:nvSpPr>
        <p:spPr bwMode="auto">
          <a:xfrm>
            <a:off x="6065838" y="3384550"/>
            <a:ext cx="738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800">
                <a:solidFill>
                  <a:srgbClr val="FFFFFF"/>
                </a:solidFill>
                <a:sym typeface="微软雅黑" panose="020B0503020204020204" pitchFamily="34" charset="-122"/>
              </a:rPr>
              <a:t>54</a:t>
            </a:r>
            <a:r>
              <a:rPr lang="en-US" altLang="zh-CN" sz="2800">
                <a:solidFill>
                  <a:srgbClr val="FF8607"/>
                </a:solidFill>
                <a:sym typeface="微软雅黑" panose="020B0503020204020204" pitchFamily="34" charset="-122"/>
              </a:rPr>
              <a:t>t</a:t>
            </a:r>
            <a:endParaRPr lang="zh-CN" altLang="en-US" sz="2800">
              <a:solidFill>
                <a:srgbClr val="FF8607"/>
              </a:solidFill>
              <a:sym typeface="微软雅黑" panose="020B0503020204020204" pitchFamily="34" charset="-122"/>
            </a:endParaRPr>
          </a:p>
        </p:txBody>
      </p:sp>
      <p:sp>
        <p:nvSpPr>
          <p:cNvPr id="9227" name="文本框 49"/>
          <p:cNvSpPr>
            <a:spLocks noChangeArrowheads="1"/>
          </p:cNvSpPr>
          <p:nvPr/>
        </p:nvSpPr>
        <p:spPr bwMode="auto">
          <a:xfrm>
            <a:off x="4194175" y="3171825"/>
            <a:ext cx="7366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800">
                <a:solidFill>
                  <a:srgbClr val="FFFFFF"/>
                </a:solidFill>
                <a:sym typeface="微软雅黑" panose="020B0503020204020204" pitchFamily="34" charset="-122"/>
              </a:rPr>
              <a:t>96</a:t>
            </a:r>
            <a:r>
              <a:rPr lang="en-US" altLang="zh-CN" sz="2800">
                <a:solidFill>
                  <a:srgbClr val="282828"/>
                </a:solidFill>
                <a:sym typeface="微软雅黑" panose="020B0503020204020204" pitchFamily="34" charset="-122"/>
              </a:rPr>
              <a:t>t</a:t>
            </a:r>
            <a:endParaRPr lang="zh-CN" altLang="en-US" sz="2800">
              <a:solidFill>
                <a:srgbClr val="282828"/>
              </a:solidFill>
              <a:sym typeface="微软雅黑" panose="020B0503020204020204" pitchFamily="34" charset="-122"/>
            </a:endParaRPr>
          </a:p>
        </p:txBody>
      </p:sp>
      <p:sp>
        <p:nvSpPr>
          <p:cNvPr id="9228" name="矩形 53"/>
          <p:cNvSpPr>
            <a:spLocks noChangeArrowheads="1"/>
          </p:cNvSpPr>
          <p:nvPr/>
        </p:nvSpPr>
        <p:spPr bwMode="auto">
          <a:xfrm>
            <a:off x="1852613" y="4479925"/>
            <a:ext cx="167481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200" b="1">
                <a:solidFill>
                  <a:srgbClr val="131313"/>
                </a:solidFill>
                <a:sym typeface="微软雅黑" panose="020B0503020204020204" pitchFamily="34" charset="-122"/>
              </a:rPr>
              <a:t>Add title in here</a:t>
            </a:r>
            <a:endParaRPr lang="zh-CN" altLang="en-US" sz="1800">
              <a:latin typeface="Arial" panose="020B0604020202020204" pitchFamily="34" charset="0"/>
              <a:ea typeface="宋体" panose="02010600030101010101" pitchFamily="2" charset="-122"/>
            </a:endParaRPr>
          </a:p>
        </p:txBody>
      </p:sp>
      <p:sp>
        <p:nvSpPr>
          <p:cNvPr id="9229" name="矩形 54"/>
          <p:cNvSpPr>
            <a:spLocks noChangeArrowheads="1"/>
          </p:cNvSpPr>
          <p:nvPr/>
        </p:nvSpPr>
        <p:spPr bwMode="auto">
          <a:xfrm>
            <a:off x="3724275" y="4479925"/>
            <a:ext cx="16764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200" b="1">
                <a:solidFill>
                  <a:srgbClr val="131313"/>
                </a:solidFill>
                <a:sym typeface="微软雅黑" panose="020B0503020204020204" pitchFamily="34" charset="-122"/>
              </a:rPr>
              <a:t>Add title in here</a:t>
            </a:r>
            <a:endParaRPr lang="zh-CN" altLang="en-US" sz="1800">
              <a:latin typeface="Arial" panose="020B0604020202020204" pitchFamily="34" charset="0"/>
              <a:ea typeface="宋体" panose="02010600030101010101" pitchFamily="2" charset="-122"/>
            </a:endParaRPr>
          </a:p>
        </p:txBody>
      </p:sp>
      <p:sp>
        <p:nvSpPr>
          <p:cNvPr id="9230" name="矩形 58"/>
          <p:cNvSpPr>
            <a:spLocks noChangeArrowheads="1"/>
          </p:cNvSpPr>
          <p:nvPr/>
        </p:nvSpPr>
        <p:spPr bwMode="auto">
          <a:xfrm>
            <a:off x="5591175" y="4479925"/>
            <a:ext cx="16764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200" b="1">
                <a:solidFill>
                  <a:srgbClr val="131313"/>
                </a:solidFill>
                <a:sym typeface="微软雅黑" panose="020B0503020204020204" pitchFamily="34" charset="-122"/>
              </a:rPr>
              <a:t>Add title in here</a:t>
            </a:r>
            <a:endParaRPr lang="zh-CN" altLang="en-US" sz="1800">
              <a:latin typeface="Arial" panose="020B0604020202020204" pitchFamily="34" charset="0"/>
              <a:ea typeface="宋体" panose="02010600030101010101" pitchFamily="2" charset="-122"/>
            </a:endParaRPr>
          </a:p>
        </p:txBody>
      </p:sp>
      <p:sp>
        <p:nvSpPr>
          <p:cNvPr id="9231" name="任意多边形 32"/>
          <p:cNvSpPr>
            <a:spLocks noChangeArrowheads="1"/>
          </p:cNvSpPr>
          <p:nvPr/>
        </p:nvSpPr>
        <p:spPr bwMode="auto">
          <a:xfrm rot="-7008953">
            <a:off x="4494212" y="263526"/>
            <a:ext cx="904875" cy="971550"/>
          </a:xfrm>
          <a:custGeom>
            <a:avLst/>
            <a:gdLst>
              <a:gd name="T0" fmla="*/ 259498 w 1122190"/>
              <a:gd name="T1" fmla="*/ 0 h 1205590"/>
              <a:gd name="T2" fmla="*/ 313724 w 1122190"/>
              <a:gd name="T3" fmla="*/ 54163 h 1205590"/>
              <a:gd name="T4" fmla="*/ 532712 w 1122190"/>
              <a:gd name="T5" fmla="*/ 272891 h 1205590"/>
              <a:gd name="T6" fmla="*/ 729644 w 1122190"/>
              <a:gd name="T7" fmla="*/ 469591 h 1205590"/>
              <a:gd name="T8" fmla="*/ 248818 w 1122190"/>
              <a:gd name="T9" fmla="*/ 782944 h 1205590"/>
              <a:gd name="T10" fmla="*/ 0 w 1122190"/>
              <a:gd name="T11" fmla="*/ 534420 h 1205590"/>
              <a:gd name="T12" fmla="*/ 259498 w 1122190"/>
              <a:gd name="T13" fmla="*/ 137174 h 1205590"/>
              <a:gd name="T14" fmla="*/ 0 60000 65536"/>
              <a:gd name="T15" fmla="*/ 0 60000 65536"/>
              <a:gd name="T16" fmla="*/ 0 60000 65536"/>
              <a:gd name="T17" fmla="*/ 0 60000 65536"/>
              <a:gd name="T18" fmla="*/ 0 60000 65536"/>
              <a:gd name="T19" fmla="*/ 0 60000 65536"/>
              <a:gd name="T20" fmla="*/ 0 60000 65536"/>
              <a:gd name="T21" fmla="*/ 0 w 1122190"/>
              <a:gd name="T22" fmla="*/ 0 h 1205590"/>
              <a:gd name="T23" fmla="*/ 1122190 w 1122190"/>
              <a:gd name="T24" fmla="*/ 1205590 h 12055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2190" h="1205590">
                <a:moveTo>
                  <a:pt x="399107" y="0"/>
                </a:moveTo>
                <a:lnTo>
                  <a:pt x="482507" y="83400"/>
                </a:lnTo>
                <a:lnTo>
                  <a:pt x="819309" y="420202"/>
                </a:lnTo>
                <a:lnTo>
                  <a:pt x="1122190" y="723083"/>
                </a:lnTo>
                <a:lnTo>
                  <a:pt x="382681" y="1205590"/>
                </a:lnTo>
                <a:lnTo>
                  <a:pt x="0" y="822909"/>
                </a:lnTo>
                <a:lnTo>
                  <a:pt x="399107" y="211222"/>
                </a:lnTo>
                <a:lnTo>
                  <a:pt x="399107" y="0"/>
                </a:lnTo>
                <a:close/>
              </a:path>
            </a:pathLst>
          </a:custGeom>
          <a:solidFill>
            <a:srgbClr val="B05C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9232" name="同心圆 1"/>
          <p:cNvSpPr>
            <a:spLocks noChangeArrowheads="1"/>
          </p:cNvSpPr>
          <p:nvPr/>
        </p:nvSpPr>
        <p:spPr bwMode="auto">
          <a:xfrm>
            <a:off x="4005263" y="-284163"/>
            <a:ext cx="1998662" cy="1995488"/>
          </a:xfrm>
          <a:custGeom>
            <a:avLst/>
            <a:gdLst>
              <a:gd name="T0" fmla="*/ 92468745 w 21600"/>
              <a:gd name="T1" fmla="*/ 0 h 21600"/>
              <a:gd name="T2" fmla="*/ 27081315 w 21600"/>
              <a:gd name="T3" fmla="*/ 26995442 h 21600"/>
              <a:gd name="T4" fmla="*/ 0 w 21600"/>
              <a:gd name="T5" fmla="*/ 92175286 h 21600"/>
              <a:gd name="T6" fmla="*/ 27081315 w 21600"/>
              <a:gd name="T7" fmla="*/ 157355130 h 21600"/>
              <a:gd name="T8" fmla="*/ 92468745 w 21600"/>
              <a:gd name="T9" fmla="*/ 184350572 h 21600"/>
              <a:gd name="T10" fmla="*/ 157856175 w 21600"/>
              <a:gd name="T11" fmla="*/ 157355130 h 21600"/>
              <a:gd name="T12" fmla="*/ 184937490 w 21600"/>
              <a:gd name="T13" fmla="*/ 92175286 h 21600"/>
              <a:gd name="T14" fmla="*/ 157856175 w 21600"/>
              <a:gd name="T15" fmla="*/ 2699544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9137" y="10800"/>
                </a:moveTo>
                <a:cubicBezTo>
                  <a:pt x="9137" y="11718"/>
                  <a:pt x="9882" y="12463"/>
                  <a:pt x="10800" y="12463"/>
                </a:cubicBezTo>
                <a:cubicBezTo>
                  <a:pt x="11718" y="12463"/>
                  <a:pt x="12463" y="11718"/>
                  <a:pt x="12463" y="10800"/>
                </a:cubicBezTo>
                <a:cubicBezTo>
                  <a:pt x="12463" y="9882"/>
                  <a:pt x="11718" y="9137"/>
                  <a:pt x="10800" y="9137"/>
                </a:cubicBezTo>
                <a:cubicBezTo>
                  <a:pt x="9882" y="9137"/>
                  <a:pt x="9137" y="9882"/>
                  <a:pt x="9137" y="10800"/>
                </a:cubicBezTo>
                <a:close/>
              </a:path>
            </a:pathLst>
          </a:custGeom>
          <a:solidFill>
            <a:srgbClr val="4F81BD">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233" name="任意多边形 41"/>
          <p:cNvSpPr>
            <a:spLocks noChangeArrowheads="1"/>
          </p:cNvSpPr>
          <p:nvPr/>
        </p:nvSpPr>
        <p:spPr bwMode="auto">
          <a:xfrm flipH="1">
            <a:off x="4787900" y="0"/>
            <a:ext cx="431800" cy="923925"/>
          </a:xfrm>
          <a:custGeom>
            <a:avLst/>
            <a:gdLst>
              <a:gd name="T0" fmla="*/ 215765 w 432064"/>
              <a:gd name="T1" fmla="*/ 636243 h 922983"/>
              <a:gd name="T2" fmla="*/ 143845 w 432064"/>
              <a:gd name="T3" fmla="*/ 708398 h 922983"/>
              <a:gd name="T4" fmla="*/ 215765 w 432064"/>
              <a:gd name="T5" fmla="*/ 780553 h 922983"/>
              <a:gd name="T6" fmla="*/ 287685 w 432064"/>
              <a:gd name="T7" fmla="*/ 708398 h 922983"/>
              <a:gd name="T8" fmla="*/ 215765 w 432064"/>
              <a:gd name="T9" fmla="*/ 636243 h 922983"/>
              <a:gd name="T10" fmla="*/ 253165 w 432064"/>
              <a:gd name="T11" fmla="*/ 0 h 922983"/>
              <a:gd name="T12" fmla="*/ 178364 w 432064"/>
              <a:gd name="T13" fmla="*/ 0 h 922983"/>
              <a:gd name="T14" fmla="*/ 178364 w 432064"/>
              <a:gd name="T15" fmla="*/ 495344 h 922983"/>
              <a:gd name="T16" fmla="*/ 177432 w 432064"/>
              <a:gd name="T17" fmla="*/ 495362 h 922983"/>
              <a:gd name="T18" fmla="*/ 22016 w 432064"/>
              <a:gd name="T19" fmla="*/ 613151 h 922983"/>
              <a:gd name="T20" fmla="*/ 65142 w 432064"/>
              <a:gd name="T21" fmla="*/ 863385 h 922983"/>
              <a:gd name="T22" fmla="*/ 315573 w 432064"/>
              <a:gd name="T23" fmla="*/ 900311 h 922983"/>
              <a:gd name="T24" fmla="*/ 428639 w 432064"/>
              <a:gd name="T25" fmla="*/ 673106 h 922983"/>
              <a:gd name="T26" fmla="*/ 345732 w 432064"/>
              <a:gd name="T27" fmla="*/ 686850 h 922983"/>
              <a:gd name="T28" fmla="*/ 276702 w 432064"/>
              <a:gd name="T29" fmla="*/ 825568 h 922983"/>
              <a:gd name="T30" fmla="*/ 123803 w 432064"/>
              <a:gd name="T31" fmla="*/ 803024 h 922983"/>
              <a:gd name="T32" fmla="*/ 97472 w 432064"/>
              <a:gd name="T33" fmla="*/ 650245 h 922983"/>
              <a:gd name="T34" fmla="*/ 153961 w 432064"/>
              <a:gd name="T35" fmla="*/ 591686 h 922983"/>
              <a:gd name="T36" fmla="*/ 201947 w 432064"/>
              <a:gd name="T37" fmla="*/ 583177 h 922983"/>
              <a:gd name="T38" fmla="*/ 253165 w 432064"/>
              <a:gd name="T39" fmla="*/ 583177 h 92298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32064"/>
              <a:gd name="T61" fmla="*/ 0 h 922983"/>
              <a:gd name="T62" fmla="*/ 432064 w 432064"/>
              <a:gd name="T63" fmla="*/ 922983 h 92298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32064" h="922983">
                <a:moveTo>
                  <a:pt x="216029" y="634946"/>
                </a:moveTo>
                <a:cubicBezTo>
                  <a:pt x="176260" y="634946"/>
                  <a:pt x="144021" y="667185"/>
                  <a:pt x="144021" y="706954"/>
                </a:cubicBezTo>
                <a:cubicBezTo>
                  <a:pt x="144021" y="746723"/>
                  <a:pt x="176260" y="778962"/>
                  <a:pt x="216029" y="778962"/>
                </a:cubicBezTo>
                <a:cubicBezTo>
                  <a:pt x="255798" y="778962"/>
                  <a:pt x="288037" y="746723"/>
                  <a:pt x="288037" y="706954"/>
                </a:cubicBezTo>
                <a:cubicBezTo>
                  <a:pt x="288037" y="667185"/>
                  <a:pt x="255798" y="634946"/>
                  <a:pt x="216029" y="634946"/>
                </a:cubicBezTo>
                <a:close/>
                <a:moveTo>
                  <a:pt x="253475" y="0"/>
                </a:moveTo>
                <a:lnTo>
                  <a:pt x="178582" y="0"/>
                </a:lnTo>
                <a:lnTo>
                  <a:pt x="178582" y="494334"/>
                </a:lnTo>
                <a:lnTo>
                  <a:pt x="177649" y="494352"/>
                </a:lnTo>
                <a:cubicBezTo>
                  <a:pt x="111329" y="506335"/>
                  <a:pt x="52848" y="549030"/>
                  <a:pt x="22042" y="611901"/>
                </a:cubicBezTo>
                <a:cubicBezTo>
                  <a:pt x="-19033" y="695729"/>
                  <a:pt x="-1616" y="796458"/>
                  <a:pt x="65222" y="861626"/>
                </a:cubicBezTo>
                <a:cubicBezTo>
                  <a:pt x="132060" y="926795"/>
                  <a:pt x="233197" y="941658"/>
                  <a:pt x="315959" y="898476"/>
                </a:cubicBezTo>
                <a:cubicBezTo>
                  <a:pt x="398721" y="855293"/>
                  <a:pt x="444383" y="763835"/>
                  <a:pt x="429163" y="671734"/>
                </a:cubicBezTo>
                <a:lnTo>
                  <a:pt x="346155" y="685450"/>
                </a:lnTo>
                <a:cubicBezTo>
                  <a:pt x="355448" y="741682"/>
                  <a:pt x="327569" y="797520"/>
                  <a:pt x="277040" y="823885"/>
                </a:cubicBezTo>
                <a:cubicBezTo>
                  <a:pt x="226510" y="850250"/>
                  <a:pt x="164762" y="841175"/>
                  <a:pt x="123955" y="801387"/>
                </a:cubicBezTo>
                <a:cubicBezTo>
                  <a:pt x="83148" y="761599"/>
                  <a:pt x="72514" y="700100"/>
                  <a:pt x="97592" y="648920"/>
                </a:cubicBezTo>
                <a:cubicBezTo>
                  <a:pt x="110131" y="623330"/>
                  <a:pt x="130179" y="603215"/>
                  <a:pt x="154149" y="590480"/>
                </a:cubicBezTo>
                <a:lnTo>
                  <a:pt x="202194" y="581988"/>
                </a:lnTo>
                <a:lnTo>
                  <a:pt x="253475" y="581988"/>
                </a:lnTo>
                <a:lnTo>
                  <a:pt x="253475" y="0"/>
                </a:lnTo>
                <a:close/>
              </a:path>
            </a:pathLst>
          </a:cu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35"/>
          <p:cNvSpPr>
            <a:spLocks noChangeArrowheads="1"/>
          </p:cNvSpPr>
          <p:nvPr/>
        </p:nvSpPr>
        <p:spPr bwMode="auto">
          <a:xfrm>
            <a:off x="0" y="0"/>
            <a:ext cx="9144000" cy="5143500"/>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0243" name="矩形 3"/>
          <p:cNvSpPr>
            <a:spLocks noChangeArrowheads="1"/>
          </p:cNvSpPr>
          <p:nvPr/>
        </p:nvSpPr>
        <p:spPr bwMode="auto">
          <a:xfrm>
            <a:off x="476250" y="177800"/>
            <a:ext cx="2173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a:solidFill>
                  <a:srgbClr val="FFFFFF"/>
                </a:solidFill>
                <a:latin typeface="Impact" panose="020B0806030902050204" pitchFamily="34" charset="0"/>
                <a:sym typeface="Impact" panose="020B0806030902050204" pitchFamily="34" charset="0"/>
              </a:rPr>
              <a:t>Add title in here</a:t>
            </a:r>
            <a:endParaRPr lang="zh-CN" altLang="en-US" sz="1800">
              <a:latin typeface="Arial" panose="020B0604020202020204" pitchFamily="34" charset="0"/>
              <a:ea typeface="宋体" panose="02010600030101010101" pitchFamily="2" charset="-122"/>
            </a:endParaRPr>
          </a:p>
        </p:txBody>
      </p:sp>
      <p:sp>
        <p:nvSpPr>
          <p:cNvPr id="10244" name="等腰三角形 4"/>
          <p:cNvSpPr>
            <a:spLocks noChangeArrowheads="1"/>
          </p:cNvSpPr>
          <p:nvPr/>
        </p:nvSpPr>
        <p:spPr bwMode="auto">
          <a:xfrm rot="5400000">
            <a:off x="-39688" y="157163"/>
            <a:ext cx="581025" cy="501650"/>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10245" name="Group 5"/>
          <p:cNvGrpSpPr>
            <a:grpSpLocks/>
          </p:cNvGrpSpPr>
          <p:nvPr/>
        </p:nvGrpSpPr>
        <p:grpSpPr bwMode="auto">
          <a:xfrm>
            <a:off x="2944813" y="1619250"/>
            <a:ext cx="3255962" cy="2576513"/>
            <a:chOff x="0" y="0"/>
            <a:chExt cx="3851441" cy="3048006"/>
          </a:xfrm>
        </p:grpSpPr>
        <p:sp>
          <p:nvSpPr>
            <p:cNvPr id="10269" name="矩形 1"/>
            <p:cNvSpPr>
              <a:spLocks noChangeArrowheads="1"/>
            </p:cNvSpPr>
            <p:nvPr/>
          </p:nvSpPr>
          <p:spPr bwMode="auto">
            <a:xfrm>
              <a:off x="82517" y="85861"/>
              <a:ext cx="3656678" cy="200760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10270" name="Group 7"/>
            <p:cNvGrpSpPr>
              <a:grpSpLocks/>
            </p:cNvGrpSpPr>
            <p:nvPr/>
          </p:nvGrpSpPr>
          <p:grpSpPr bwMode="auto">
            <a:xfrm>
              <a:off x="0" y="0"/>
              <a:ext cx="3851441" cy="3048006"/>
              <a:chOff x="0" y="0"/>
              <a:chExt cx="3851441" cy="3048006"/>
            </a:xfrm>
          </p:grpSpPr>
          <p:grpSp>
            <p:nvGrpSpPr>
              <p:cNvPr id="10271" name="Group 8"/>
              <p:cNvGrpSpPr>
                <a:grpSpLocks/>
              </p:cNvGrpSpPr>
              <p:nvPr/>
            </p:nvGrpSpPr>
            <p:grpSpPr bwMode="auto">
              <a:xfrm>
                <a:off x="0" y="0"/>
                <a:ext cx="3851441" cy="3048006"/>
                <a:chOff x="0" y="0"/>
                <a:chExt cx="3732582" cy="2953942"/>
              </a:xfrm>
            </p:grpSpPr>
            <p:sp>
              <p:nvSpPr>
                <p:cNvPr id="10273" name="圆角矩形 1"/>
                <p:cNvSpPr>
                  <a:spLocks noChangeArrowheads="1"/>
                </p:cNvSpPr>
                <p:nvPr/>
              </p:nvSpPr>
              <p:spPr bwMode="auto">
                <a:xfrm>
                  <a:off x="0" y="0"/>
                  <a:ext cx="3732582" cy="2447190"/>
                </a:xfrm>
                <a:custGeom>
                  <a:avLst/>
                  <a:gdLst>
                    <a:gd name="T0" fmla="*/ 160674 w 5436000"/>
                    <a:gd name="T1" fmla="*/ 153511 h 3564000"/>
                    <a:gd name="T2" fmla="*/ 160674 w 5436000"/>
                    <a:gd name="T3" fmla="*/ 1958005 h 3564000"/>
                    <a:gd name="T4" fmla="*/ 3571908 w 5436000"/>
                    <a:gd name="T5" fmla="*/ 1958005 h 3564000"/>
                    <a:gd name="T6" fmla="*/ 3571908 w 5436000"/>
                    <a:gd name="T7" fmla="*/ 153511 h 3564000"/>
                    <a:gd name="T8" fmla="*/ 160674 w 5436000"/>
                    <a:gd name="T9" fmla="*/ 153511 h 3564000"/>
                    <a:gd name="T10" fmla="*/ 133176 w 5436000"/>
                    <a:gd name="T11" fmla="*/ 0 h 3564000"/>
                    <a:gd name="T12" fmla="*/ 3599406 w 5436000"/>
                    <a:gd name="T13" fmla="*/ 0 h 3564000"/>
                    <a:gd name="T14" fmla="*/ 3732582 w 5436000"/>
                    <a:gd name="T15" fmla="*/ 133176 h 3564000"/>
                    <a:gd name="T16" fmla="*/ 3732582 w 5436000"/>
                    <a:gd name="T17" fmla="*/ 2314014 h 3564000"/>
                    <a:gd name="T18" fmla="*/ 3599406 w 5436000"/>
                    <a:gd name="T19" fmla="*/ 2447190 h 3564000"/>
                    <a:gd name="T20" fmla="*/ 133176 w 5436000"/>
                    <a:gd name="T21" fmla="*/ 2447190 h 3564000"/>
                    <a:gd name="T22" fmla="*/ 0 w 5436000"/>
                    <a:gd name="T23" fmla="*/ 2314014 h 3564000"/>
                    <a:gd name="T24" fmla="*/ 0 w 5436000"/>
                    <a:gd name="T25" fmla="*/ 133176 h 3564000"/>
                    <a:gd name="T26" fmla="*/ 133176 w 5436000"/>
                    <a:gd name="T27" fmla="*/ 0 h 3564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436000"/>
                    <a:gd name="T43" fmla="*/ 0 h 3564000"/>
                    <a:gd name="T44" fmla="*/ 5436000 w 5436000"/>
                    <a:gd name="T45" fmla="*/ 3564000 h 3564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436000" h="3564000">
                      <a:moveTo>
                        <a:pt x="234000" y="223568"/>
                      </a:moveTo>
                      <a:lnTo>
                        <a:pt x="234000" y="2851568"/>
                      </a:lnTo>
                      <a:lnTo>
                        <a:pt x="5202000" y="2851568"/>
                      </a:lnTo>
                      <a:lnTo>
                        <a:pt x="5202000" y="223568"/>
                      </a:lnTo>
                      <a:lnTo>
                        <a:pt x="234000" y="223568"/>
                      </a:lnTo>
                      <a:close/>
                      <a:moveTo>
                        <a:pt x="193953" y="0"/>
                      </a:moveTo>
                      <a:lnTo>
                        <a:pt x="5242047" y="0"/>
                      </a:lnTo>
                      <a:cubicBezTo>
                        <a:pt x="5349164" y="0"/>
                        <a:pt x="5436000" y="86836"/>
                        <a:pt x="5436000" y="193953"/>
                      </a:cubicBezTo>
                      <a:lnTo>
                        <a:pt x="5436000" y="3370047"/>
                      </a:lnTo>
                      <a:cubicBezTo>
                        <a:pt x="5436000" y="3477164"/>
                        <a:pt x="5349164" y="3564000"/>
                        <a:pt x="5242047" y="3564000"/>
                      </a:cubicBezTo>
                      <a:lnTo>
                        <a:pt x="193953" y="3564000"/>
                      </a:lnTo>
                      <a:cubicBezTo>
                        <a:pt x="86836" y="3564000"/>
                        <a:pt x="0" y="3477164"/>
                        <a:pt x="0" y="3370047"/>
                      </a:cubicBezTo>
                      <a:lnTo>
                        <a:pt x="0" y="193953"/>
                      </a:lnTo>
                      <a:cubicBezTo>
                        <a:pt x="0" y="86836"/>
                        <a:pt x="86836" y="0"/>
                        <a:pt x="193953" y="0"/>
                      </a:cubicBezTo>
                      <a:close/>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10274" name="圆角矩形 12"/>
                <p:cNvSpPr>
                  <a:spLocks noChangeArrowheads="1"/>
                </p:cNvSpPr>
                <p:nvPr/>
              </p:nvSpPr>
              <p:spPr bwMode="auto">
                <a:xfrm>
                  <a:off x="0" y="0"/>
                  <a:ext cx="3732582" cy="2111515"/>
                </a:xfrm>
                <a:custGeom>
                  <a:avLst/>
                  <a:gdLst>
                    <a:gd name="T0" fmla="*/ 160674 w 5436000"/>
                    <a:gd name="T1" fmla="*/ 153511 h 3075136"/>
                    <a:gd name="T2" fmla="*/ 160674 w 5436000"/>
                    <a:gd name="T3" fmla="*/ 1958004 h 3075136"/>
                    <a:gd name="T4" fmla="*/ 3571908 w 5436000"/>
                    <a:gd name="T5" fmla="*/ 1958004 h 3075136"/>
                    <a:gd name="T6" fmla="*/ 3571908 w 5436000"/>
                    <a:gd name="T7" fmla="*/ 153511 h 3075136"/>
                    <a:gd name="T8" fmla="*/ 160674 w 5436000"/>
                    <a:gd name="T9" fmla="*/ 153511 h 3075136"/>
                    <a:gd name="T10" fmla="*/ 133176 w 5436000"/>
                    <a:gd name="T11" fmla="*/ 0 h 3075136"/>
                    <a:gd name="T12" fmla="*/ 3599406 w 5436000"/>
                    <a:gd name="T13" fmla="*/ 0 h 3075136"/>
                    <a:gd name="T14" fmla="*/ 3732582 w 5436000"/>
                    <a:gd name="T15" fmla="*/ 133176 h 3075136"/>
                    <a:gd name="T16" fmla="*/ 3732582 w 5436000"/>
                    <a:gd name="T17" fmla="*/ 2111515 h 3075136"/>
                    <a:gd name="T18" fmla="*/ 0 w 5436000"/>
                    <a:gd name="T19" fmla="*/ 2111515 h 3075136"/>
                    <a:gd name="T20" fmla="*/ 0 w 5436000"/>
                    <a:gd name="T21" fmla="*/ 133176 h 3075136"/>
                    <a:gd name="T22" fmla="*/ 133176 w 5436000"/>
                    <a:gd name="T23" fmla="*/ 0 h 30751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436000"/>
                    <a:gd name="T37" fmla="*/ 0 h 3075136"/>
                    <a:gd name="T38" fmla="*/ 5436000 w 5436000"/>
                    <a:gd name="T39" fmla="*/ 3075136 h 30751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436000" h="3075136">
                      <a:moveTo>
                        <a:pt x="234000" y="223568"/>
                      </a:moveTo>
                      <a:lnTo>
                        <a:pt x="234000" y="2851568"/>
                      </a:lnTo>
                      <a:lnTo>
                        <a:pt x="5202000" y="2851568"/>
                      </a:lnTo>
                      <a:lnTo>
                        <a:pt x="5202000" y="223568"/>
                      </a:lnTo>
                      <a:lnTo>
                        <a:pt x="234000" y="223568"/>
                      </a:lnTo>
                      <a:close/>
                      <a:moveTo>
                        <a:pt x="193953" y="0"/>
                      </a:moveTo>
                      <a:lnTo>
                        <a:pt x="5242047" y="0"/>
                      </a:lnTo>
                      <a:cubicBezTo>
                        <a:pt x="5349164" y="0"/>
                        <a:pt x="5436000" y="86836"/>
                        <a:pt x="5436000" y="193953"/>
                      </a:cubicBezTo>
                      <a:lnTo>
                        <a:pt x="5436000" y="3075136"/>
                      </a:lnTo>
                      <a:lnTo>
                        <a:pt x="0" y="3075136"/>
                      </a:lnTo>
                      <a:lnTo>
                        <a:pt x="0" y="193953"/>
                      </a:lnTo>
                      <a:cubicBezTo>
                        <a:pt x="0" y="86836"/>
                        <a:pt x="86836" y="0"/>
                        <a:pt x="193953" y="0"/>
                      </a:cubicBezTo>
                      <a:close/>
                    </a:path>
                  </a:pathLst>
                </a:custGeom>
                <a:solidFill>
                  <a:srgbClr val="2929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10275" name="矩形 14"/>
                <p:cNvSpPr>
                  <a:spLocks noChangeArrowheads="1"/>
                </p:cNvSpPr>
                <p:nvPr/>
              </p:nvSpPr>
              <p:spPr bwMode="auto">
                <a:xfrm>
                  <a:off x="160674" y="153511"/>
                  <a:ext cx="3411234" cy="1804493"/>
                </a:xfrm>
                <a:custGeom>
                  <a:avLst/>
                  <a:gdLst>
                    <a:gd name="T0" fmla="*/ 12360 w 4968000"/>
                    <a:gd name="T1" fmla="*/ 12360 h 2628000"/>
                    <a:gd name="T2" fmla="*/ 12360 w 4968000"/>
                    <a:gd name="T3" fmla="*/ 1792133 h 2628000"/>
                    <a:gd name="T4" fmla="*/ 3398874 w 4968000"/>
                    <a:gd name="T5" fmla="*/ 1792133 h 2628000"/>
                    <a:gd name="T6" fmla="*/ 3398874 w 4968000"/>
                    <a:gd name="T7" fmla="*/ 12360 h 2628000"/>
                    <a:gd name="T8" fmla="*/ 12360 w 4968000"/>
                    <a:gd name="T9" fmla="*/ 12360 h 2628000"/>
                    <a:gd name="T10" fmla="*/ 0 w 4968000"/>
                    <a:gd name="T11" fmla="*/ 0 h 2628000"/>
                    <a:gd name="T12" fmla="*/ 3411234 w 4968000"/>
                    <a:gd name="T13" fmla="*/ 0 h 2628000"/>
                    <a:gd name="T14" fmla="*/ 3411234 w 4968000"/>
                    <a:gd name="T15" fmla="*/ 1804493 h 2628000"/>
                    <a:gd name="T16" fmla="*/ 0 w 4968000"/>
                    <a:gd name="T17" fmla="*/ 1804493 h 2628000"/>
                    <a:gd name="T18" fmla="*/ 0 w 4968000"/>
                    <a:gd name="T19" fmla="*/ 0 h 2628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68000"/>
                    <a:gd name="T31" fmla="*/ 0 h 2628000"/>
                    <a:gd name="T32" fmla="*/ 4968000 w 4968000"/>
                    <a:gd name="T33" fmla="*/ 2628000 h 2628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68000" h="2628000">
                      <a:moveTo>
                        <a:pt x="18000" y="18000"/>
                      </a:moveTo>
                      <a:lnTo>
                        <a:pt x="18000" y="2610000"/>
                      </a:lnTo>
                      <a:lnTo>
                        <a:pt x="4950000" y="2610000"/>
                      </a:lnTo>
                      <a:lnTo>
                        <a:pt x="4950000" y="18000"/>
                      </a:lnTo>
                      <a:lnTo>
                        <a:pt x="18000" y="18000"/>
                      </a:lnTo>
                      <a:close/>
                      <a:moveTo>
                        <a:pt x="0" y="0"/>
                      </a:moveTo>
                      <a:lnTo>
                        <a:pt x="4968000" y="0"/>
                      </a:lnTo>
                      <a:lnTo>
                        <a:pt x="4968000" y="2628000"/>
                      </a:lnTo>
                      <a:lnTo>
                        <a:pt x="0" y="262800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10276" name="矩形 39"/>
                <p:cNvSpPr>
                  <a:spLocks noChangeArrowheads="1"/>
                </p:cNvSpPr>
                <p:nvPr/>
              </p:nvSpPr>
              <p:spPr bwMode="auto">
                <a:xfrm>
                  <a:off x="1421298" y="2447190"/>
                  <a:ext cx="889986" cy="9888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0277" name="矩形 40"/>
                <p:cNvSpPr>
                  <a:spLocks noChangeArrowheads="1"/>
                </p:cNvSpPr>
                <p:nvPr/>
              </p:nvSpPr>
              <p:spPr bwMode="auto">
                <a:xfrm>
                  <a:off x="1421298" y="2546077"/>
                  <a:ext cx="889986" cy="271910"/>
                </a:xfrm>
                <a:prstGeom prst="rect">
                  <a:avLst/>
                </a:prstGeom>
                <a:solidFill>
                  <a:srgbClr val="CFCFC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0278" name="圆角矩形 41"/>
                <p:cNvSpPr>
                  <a:spLocks noChangeArrowheads="1"/>
                </p:cNvSpPr>
                <p:nvPr/>
              </p:nvSpPr>
              <p:spPr bwMode="auto">
                <a:xfrm>
                  <a:off x="1124636" y="2817987"/>
                  <a:ext cx="1483310" cy="135955"/>
                </a:xfrm>
                <a:prstGeom prst="roundRect">
                  <a:avLst>
                    <a:gd name="adj" fmla="val 16667"/>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0279" name="椭圆 42"/>
                <p:cNvSpPr>
                  <a:spLocks noChangeArrowheads="1"/>
                </p:cNvSpPr>
                <p:nvPr/>
              </p:nvSpPr>
              <p:spPr bwMode="auto">
                <a:xfrm>
                  <a:off x="1829416" y="41325"/>
                  <a:ext cx="74157" cy="7415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0280" name="矩形 23"/>
                <p:cNvSpPr>
                  <a:spLocks noChangeArrowheads="1"/>
                </p:cNvSpPr>
                <p:nvPr/>
              </p:nvSpPr>
              <p:spPr bwMode="auto">
                <a:xfrm>
                  <a:off x="2042559" y="0"/>
                  <a:ext cx="1690023" cy="2447190"/>
                </a:xfrm>
                <a:custGeom>
                  <a:avLst/>
                  <a:gdLst>
                    <a:gd name="T0" fmla="*/ 0 w 2461290"/>
                    <a:gd name="T1" fmla="*/ 0 h 3564000"/>
                    <a:gd name="T2" fmla="*/ 1556847 w 2461290"/>
                    <a:gd name="T3" fmla="*/ 0 h 3564000"/>
                    <a:gd name="T4" fmla="*/ 1690023 w 2461290"/>
                    <a:gd name="T5" fmla="*/ 133176 h 3564000"/>
                    <a:gd name="T6" fmla="*/ 1690023 w 2461290"/>
                    <a:gd name="T7" fmla="*/ 2314014 h 3564000"/>
                    <a:gd name="T8" fmla="*/ 1556847 w 2461290"/>
                    <a:gd name="T9" fmla="*/ 2447190 h 3564000"/>
                    <a:gd name="T10" fmla="*/ 1139081 w 2461290"/>
                    <a:gd name="T11" fmla="*/ 2447190 h 3564000"/>
                    <a:gd name="T12" fmla="*/ 0 w 2461290"/>
                    <a:gd name="T13" fmla="*/ 0 h 3564000"/>
                    <a:gd name="T14" fmla="*/ 0 60000 65536"/>
                    <a:gd name="T15" fmla="*/ 0 60000 65536"/>
                    <a:gd name="T16" fmla="*/ 0 60000 65536"/>
                    <a:gd name="T17" fmla="*/ 0 60000 65536"/>
                    <a:gd name="T18" fmla="*/ 0 60000 65536"/>
                    <a:gd name="T19" fmla="*/ 0 60000 65536"/>
                    <a:gd name="T20" fmla="*/ 0 60000 65536"/>
                    <a:gd name="T21" fmla="*/ 0 w 2461290"/>
                    <a:gd name="T22" fmla="*/ 0 h 3564000"/>
                    <a:gd name="T23" fmla="*/ 2461290 w 2461290"/>
                    <a:gd name="T24" fmla="*/ 3564000 h 3564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61290" h="3564000">
                      <a:moveTo>
                        <a:pt x="0" y="0"/>
                      </a:moveTo>
                      <a:lnTo>
                        <a:pt x="2267337" y="0"/>
                      </a:lnTo>
                      <a:cubicBezTo>
                        <a:pt x="2374454" y="0"/>
                        <a:pt x="2461290" y="86836"/>
                        <a:pt x="2461290" y="193953"/>
                      </a:cubicBezTo>
                      <a:lnTo>
                        <a:pt x="2461290" y="3370047"/>
                      </a:lnTo>
                      <a:cubicBezTo>
                        <a:pt x="2461290" y="3477164"/>
                        <a:pt x="2374454" y="3564000"/>
                        <a:pt x="2267337" y="3564000"/>
                      </a:cubicBezTo>
                      <a:lnTo>
                        <a:pt x="1658918" y="3564000"/>
                      </a:lnTo>
                      <a:lnTo>
                        <a:pt x="0" y="0"/>
                      </a:lnTo>
                      <a:close/>
                    </a:path>
                  </a:pathLst>
                </a:custGeom>
                <a:solidFill>
                  <a:srgbClr val="FFFFFF">
                    <a:alpha val="9804"/>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grpSp>
          <p:pic>
            <p:nvPicPr>
              <p:cNvPr id="10272" name="图片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0577" y="2226718"/>
                <a:ext cx="190285"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0246" name="Group 18"/>
          <p:cNvGrpSpPr>
            <a:grpSpLocks/>
          </p:cNvGrpSpPr>
          <p:nvPr/>
        </p:nvGrpSpPr>
        <p:grpSpPr bwMode="auto">
          <a:xfrm>
            <a:off x="0" y="4195763"/>
            <a:ext cx="9144000" cy="947737"/>
            <a:chOff x="0" y="0"/>
            <a:chExt cx="9144000" cy="947265"/>
          </a:xfrm>
        </p:grpSpPr>
        <p:sp>
          <p:nvSpPr>
            <p:cNvPr id="10265" name="梯形 52"/>
            <p:cNvSpPr>
              <a:spLocks noChangeArrowheads="1"/>
            </p:cNvSpPr>
            <p:nvPr/>
          </p:nvSpPr>
          <p:spPr bwMode="auto">
            <a:xfrm flipV="1">
              <a:off x="0" y="0"/>
              <a:ext cx="9144000" cy="947265"/>
            </a:xfrm>
            <a:custGeom>
              <a:avLst/>
              <a:gdLst>
                <a:gd name="T0" fmla="*/ 2147483646 w 21600"/>
                <a:gd name="T1" fmla="*/ 20771109 h 21600"/>
                <a:gd name="T2" fmla="*/ 1935480000 w 21600"/>
                <a:gd name="T3" fmla="*/ 41542175 h 21600"/>
                <a:gd name="T4" fmla="*/ 138888470 w 21600"/>
                <a:gd name="T5" fmla="*/ 20771109 h 21600"/>
                <a:gd name="T6" fmla="*/ 1935480000 w 21600"/>
                <a:gd name="T7" fmla="*/ 0 h 21600"/>
                <a:gd name="T8" fmla="*/ 0 60000 65536"/>
                <a:gd name="T9" fmla="*/ 0 60000 65536"/>
                <a:gd name="T10" fmla="*/ 0 60000 65536"/>
                <a:gd name="T11" fmla="*/ 0 60000 65536"/>
                <a:gd name="T12" fmla="*/ 2575 w 21600"/>
                <a:gd name="T13" fmla="*/ 2575 h 21600"/>
                <a:gd name="T14" fmla="*/ 19025 w 21600"/>
                <a:gd name="T15" fmla="*/ 19025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lnTo>
                    <a:pt x="0" y="0"/>
                  </a:ln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grpSp>
          <p:nvGrpSpPr>
            <p:cNvPr id="10266" name="Group 20"/>
            <p:cNvGrpSpPr>
              <a:grpSpLocks/>
            </p:cNvGrpSpPr>
            <p:nvPr/>
          </p:nvGrpSpPr>
          <p:grpSpPr bwMode="auto">
            <a:xfrm>
              <a:off x="2158627" y="146402"/>
              <a:ext cx="4826746" cy="533368"/>
              <a:chOff x="0" y="0"/>
              <a:chExt cx="4826746" cy="533368"/>
            </a:xfrm>
          </p:grpSpPr>
          <p:sp>
            <p:nvSpPr>
              <p:cNvPr id="10267" name="矩形 53"/>
              <p:cNvSpPr>
                <a:spLocks noChangeArrowheads="1"/>
              </p:cNvSpPr>
              <p:nvPr/>
            </p:nvSpPr>
            <p:spPr bwMode="auto">
              <a:xfrm>
                <a:off x="580279" y="0"/>
                <a:ext cx="36661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400">
                    <a:solidFill>
                      <a:srgbClr val="FFFFFF"/>
                    </a:solidFill>
                    <a:sym typeface="微软雅黑" panose="020B0503020204020204" pitchFamily="34" charset="-122"/>
                  </a:rPr>
                  <a:t>Please insert title here</a:t>
                </a:r>
                <a:endParaRPr lang="zh-CN" altLang="en-US" sz="1400">
                  <a:solidFill>
                    <a:srgbClr val="FFFFFF"/>
                  </a:solidFill>
                  <a:sym typeface="微软雅黑" panose="020B0503020204020204" pitchFamily="34" charset="-122"/>
                </a:endParaRPr>
              </a:p>
            </p:txBody>
          </p:sp>
          <p:sp>
            <p:nvSpPr>
              <p:cNvPr id="10268" name="矩形 54"/>
              <p:cNvSpPr>
                <a:spLocks noChangeArrowheads="1"/>
              </p:cNvSpPr>
              <p:nvPr/>
            </p:nvSpPr>
            <p:spPr bwMode="auto">
              <a:xfrm>
                <a:off x="0" y="256369"/>
                <a:ext cx="48267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200">
                    <a:solidFill>
                      <a:srgbClr val="5E5E5E"/>
                    </a:solidFill>
                    <a:sym typeface="微软雅黑" panose="020B0503020204020204" pitchFamily="34" charset="-122"/>
                  </a:rPr>
                  <a:t>Please add the title here illustrated text</a:t>
                </a:r>
                <a:endParaRPr lang="zh-CN" altLang="en-US" sz="1200">
                  <a:solidFill>
                    <a:srgbClr val="5E5E5E"/>
                  </a:solidFill>
                  <a:sym typeface="微软雅黑" panose="020B0503020204020204" pitchFamily="34" charset="-122"/>
                </a:endParaRPr>
              </a:p>
            </p:txBody>
          </p:sp>
        </p:grpSp>
      </p:grpSp>
      <p:sp>
        <p:nvSpPr>
          <p:cNvPr id="10247" name="椭圆 6"/>
          <p:cNvSpPr>
            <a:spLocks noChangeArrowheads="1"/>
          </p:cNvSpPr>
          <p:nvPr/>
        </p:nvSpPr>
        <p:spPr bwMode="auto">
          <a:xfrm>
            <a:off x="3352800" y="2500313"/>
            <a:ext cx="107950" cy="107950"/>
          </a:xfrm>
          <a:prstGeom prst="ellipse">
            <a:avLst/>
          </a:prstGeom>
          <a:solidFill>
            <a:srgbClr val="282828"/>
          </a:solidFill>
          <a:ln w="25400">
            <a:solidFill>
              <a:srgbClr val="FF8607"/>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10248" name="Group 24"/>
          <p:cNvGrpSpPr>
            <a:grpSpLocks/>
          </p:cNvGrpSpPr>
          <p:nvPr/>
        </p:nvGrpSpPr>
        <p:grpSpPr bwMode="auto">
          <a:xfrm>
            <a:off x="619125" y="1270000"/>
            <a:ext cx="1879600" cy="1809750"/>
            <a:chOff x="0" y="0"/>
            <a:chExt cx="1879472" cy="1809581"/>
          </a:xfrm>
        </p:grpSpPr>
        <p:sp>
          <p:nvSpPr>
            <p:cNvPr id="10262" name="矩形 10"/>
            <p:cNvSpPr>
              <a:spLocks noChangeArrowheads="1"/>
            </p:cNvSpPr>
            <p:nvPr/>
          </p:nvSpPr>
          <p:spPr bwMode="auto">
            <a:xfrm>
              <a:off x="7264" y="276999"/>
              <a:ext cx="1872208" cy="18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0263" name="矩形 55"/>
            <p:cNvSpPr>
              <a:spLocks noChangeArrowheads="1"/>
            </p:cNvSpPr>
            <p:nvPr/>
          </p:nvSpPr>
          <p:spPr bwMode="auto">
            <a:xfrm>
              <a:off x="7264" y="0"/>
              <a:ext cx="1872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b="1">
                  <a:solidFill>
                    <a:srgbClr val="131313"/>
                  </a:solidFill>
                  <a:sym typeface="微软雅黑" panose="020B0503020204020204" pitchFamily="34" charset="-122"/>
                </a:rPr>
                <a:t>Add title in here</a:t>
              </a:r>
              <a:endParaRPr lang="zh-CN" altLang="en-US" sz="1800">
                <a:latin typeface="Arial" panose="020B0604020202020204" pitchFamily="34" charset="0"/>
                <a:ea typeface="宋体" panose="02010600030101010101" pitchFamily="2" charset="-122"/>
              </a:endParaRPr>
            </a:p>
          </p:txBody>
        </p:sp>
        <p:sp>
          <p:nvSpPr>
            <p:cNvPr id="10264" name="矩形 56"/>
            <p:cNvSpPr>
              <a:spLocks noChangeArrowheads="1"/>
            </p:cNvSpPr>
            <p:nvPr/>
          </p:nvSpPr>
          <p:spPr bwMode="auto">
            <a:xfrm>
              <a:off x="0" y="294999"/>
              <a:ext cx="1879472" cy="1514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1100">
                  <a:solidFill>
                    <a:srgbClr val="FFFFFF"/>
                  </a:solidFill>
                  <a:sym typeface="微软雅黑" panose="020B0503020204020204" pitchFamily="34" charset="-122"/>
                </a:rPr>
                <a:t>Please add a comment here. According to adjust the font and font size. Please add a comment here. According to adjust the font and font size. </a:t>
              </a:r>
              <a:endParaRPr lang="zh-CN" altLang="en-US" sz="1100">
                <a:solidFill>
                  <a:srgbClr val="FFFFFF"/>
                </a:solidFill>
                <a:sym typeface="微软雅黑" panose="020B0503020204020204" pitchFamily="34" charset="-122"/>
              </a:endParaRPr>
            </a:p>
            <a:p>
              <a:pPr eaLnBrk="1" hangingPunct="1">
                <a:lnSpc>
                  <a:spcPts val="1600"/>
                </a:lnSpc>
                <a:spcBef>
                  <a:spcPct val="0"/>
                </a:spcBef>
                <a:buFont typeface="Arial" panose="020B0604020202020204" pitchFamily="34" charset="0"/>
                <a:buNone/>
              </a:pPr>
              <a:endParaRPr lang="zh-CN" altLang="en-US" sz="1100">
                <a:solidFill>
                  <a:srgbClr val="FFFFFF"/>
                </a:solidFill>
                <a:sym typeface="微软雅黑" panose="020B0503020204020204" pitchFamily="34" charset="-122"/>
              </a:endParaRPr>
            </a:p>
          </p:txBody>
        </p:sp>
      </p:grpSp>
      <p:cxnSp>
        <p:nvCxnSpPr>
          <p:cNvPr id="10249" name="直接连接符 13"/>
          <p:cNvCxnSpPr>
            <a:cxnSpLocks noChangeShapeType="1"/>
            <a:stCxn id="10247" idx="1"/>
            <a:endCxn id="10262" idx="3"/>
          </p:cNvCxnSpPr>
          <p:nvPr/>
        </p:nvCxnSpPr>
        <p:spPr bwMode="auto">
          <a:xfrm flipH="1" flipV="1">
            <a:off x="2498725" y="1555750"/>
            <a:ext cx="869950" cy="960438"/>
          </a:xfrm>
          <a:prstGeom prst="line">
            <a:avLst/>
          </a:prstGeom>
          <a:noFill/>
          <a:ln w="9525">
            <a:solidFill>
              <a:srgbClr val="282828"/>
            </a:solidFill>
            <a:prstDash val="dash"/>
            <a:miter lim="800000"/>
            <a:headEnd/>
            <a:tailEnd/>
          </a:ln>
          <a:extLst>
            <a:ext uri="{909E8E84-426E-40DD-AFC4-6F175D3DCCD1}">
              <a14:hiddenFill xmlns:a14="http://schemas.microsoft.com/office/drawing/2010/main">
                <a:noFill/>
              </a14:hiddenFill>
            </a:ext>
          </a:extLst>
        </p:spPr>
      </p:cxnSp>
      <p:sp>
        <p:nvSpPr>
          <p:cNvPr id="10250" name="椭圆 57"/>
          <p:cNvSpPr>
            <a:spLocks noChangeArrowheads="1"/>
          </p:cNvSpPr>
          <p:nvPr/>
        </p:nvSpPr>
        <p:spPr bwMode="auto">
          <a:xfrm>
            <a:off x="4711700" y="2116138"/>
            <a:ext cx="107950" cy="107950"/>
          </a:xfrm>
          <a:prstGeom prst="ellipse">
            <a:avLst/>
          </a:prstGeom>
          <a:solidFill>
            <a:srgbClr val="282828"/>
          </a:solidFill>
          <a:ln w="25400">
            <a:solidFill>
              <a:srgbClr val="FF8607"/>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0251" name="椭圆 58"/>
          <p:cNvSpPr>
            <a:spLocks noChangeArrowheads="1"/>
          </p:cNvSpPr>
          <p:nvPr/>
        </p:nvSpPr>
        <p:spPr bwMode="auto">
          <a:xfrm>
            <a:off x="5535613" y="2787650"/>
            <a:ext cx="107950" cy="107950"/>
          </a:xfrm>
          <a:prstGeom prst="ellipse">
            <a:avLst/>
          </a:prstGeom>
          <a:solidFill>
            <a:srgbClr val="282828"/>
          </a:solidFill>
          <a:ln w="25400">
            <a:solidFill>
              <a:srgbClr val="FF8607"/>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10252" name="Group 31"/>
          <p:cNvGrpSpPr>
            <a:grpSpLocks/>
          </p:cNvGrpSpPr>
          <p:nvPr/>
        </p:nvGrpSpPr>
        <p:grpSpPr bwMode="auto">
          <a:xfrm>
            <a:off x="5500688" y="431800"/>
            <a:ext cx="1879600" cy="987425"/>
            <a:chOff x="0" y="0"/>
            <a:chExt cx="1879472" cy="988074"/>
          </a:xfrm>
        </p:grpSpPr>
        <p:sp>
          <p:nvSpPr>
            <p:cNvPr id="10259" name="矩形 62"/>
            <p:cNvSpPr>
              <a:spLocks noChangeArrowheads="1"/>
            </p:cNvSpPr>
            <p:nvPr/>
          </p:nvSpPr>
          <p:spPr bwMode="auto">
            <a:xfrm>
              <a:off x="7264" y="276999"/>
              <a:ext cx="1872208" cy="18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0260" name="矩形 63"/>
            <p:cNvSpPr>
              <a:spLocks noChangeArrowheads="1"/>
            </p:cNvSpPr>
            <p:nvPr/>
          </p:nvSpPr>
          <p:spPr bwMode="auto">
            <a:xfrm>
              <a:off x="7264" y="0"/>
              <a:ext cx="1872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b="1">
                  <a:solidFill>
                    <a:srgbClr val="131313"/>
                  </a:solidFill>
                  <a:sym typeface="微软雅黑" panose="020B0503020204020204" pitchFamily="34" charset="-122"/>
                </a:rPr>
                <a:t>Add title in here</a:t>
              </a:r>
              <a:endParaRPr lang="zh-CN" altLang="en-US" sz="1800">
                <a:latin typeface="Arial" panose="020B0604020202020204" pitchFamily="34" charset="0"/>
                <a:ea typeface="宋体" panose="02010600030101010101" pitchFamily="2" charset="-122"/>
              </a:endParaRPr>
            </a:p>
          </p:txBody>
        </p:sp>
        <p:sp>
          <p:nvSpPr>
            <p:cNvPr id="10261" name="矩形 64"/>
            <p:cNvSpPr>
              <a:spLocks noChangeArrowheads="1"/>
            </p:cNvSpPr>
            <p:nvPr/>
          </p:nvSpPr>
          <p:spPr bwMode="auto">
            <a:xfrm>
              <a:off x="0" y="294999"/>
              <a:ext cx="1879472" cy="69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1100">
                  <a:solidFill>
                    <a:srgbClr val="FFFFFF"/>
                  </a:solidFill>
                  <a:sym typeface="微软雅黑" panose="020B0503020204020204" pitchFamily="34" charset="-122"/>
                </a:rPr>
                <a:t>Please add a comment here. According to adjust the font and font size. </a:t>
              </a:r>
              <a:endParaRPr lang="zh-CN" altLang="en-US" sz="1100">
                <a:solidFill>
                  <a:srgbClr val="FFFFFF"/>
                </a:solidFill>
                <a:sym typeface="微软雅黑" panose="020B0503020204020204" pitchFamily="34" charset="-122"/>
              </a:endParaRPr>
            </a:p>
          </p:txBody>
        </p:sp>
      </p:grpSp>
      <p:cxnSp>
        <p:nvCxnSpPr>
          <p:cNvPr id="10253" name="直接连接符 16"/>
          <p:cNvCxnSpPr>
            <a:cxnSpLocks noChangeShapeType="1"/>
            <a:stCxn id="10250" idx="0"/>
            <a:endCxn id="10259" idx="1"/>
          </p:cNvCxnSpPr>
          <p:nvPr/>
        </p:nvCxnSpPr>
        <p:spPr bwMode="auto">
          <a:xfrm flipV="1">
            <a:off x="4765675" y="717550"/>
            <a:ext cx="742950" cy="1398588"/>
          </a:xfrm>
          <a:prstGeom prst="line">
            <a:avLst/>
          </a:prstGeom>
          <a:noFill/>
          <a:ln w="9525">
            <a:solidFill>
              <a:srgbClr val="282828"/>
            </a:solidFill>
            <a:prstDash val="dash"/>
            <a:miter lim="800000"/>
            <a:headEnd/>
            <a:tailEnd/>
          </a:ln>
          <a:extLst>
            <a:ext uri="{909E8E84-426E-40DD-AFC4-6F175D3DCCD1}">
              <a14:hiddenFill xmlns:a14="http://schemas.microsoft.com/office/drawing/2010/main">
                <a:noFill/>
              </a14:hiddenFill>
            </a:ext>
          </a:extLst>
        </p:spPr>
      </p:cxnSp>
      <p:grpSp>
        <p:nvGrpSpPr>
          <p:cNvPr id="10254" name="Group 36"/>
          <p:cNvGrpSpPr>
            <a:grpSpLocks/>
          </p:cNvGrpSpPr>
          <p:nvPr/>
        </p:nvGrpSpPr>
        <p:grpSpPr bwMode="auto">
          <a:xfrm>
            <a:off x="6724650" y="2016125"/>
            <a:ext cx="1879600" cy="987425"/>
            <a:chOff x="0" y="0"/>
            <a:chExt cx="1879472" cy="988074"/>
          </a:xfrm>
        </p:grpSpPr>
        <p:sp>
          <p:nvSpPr>
            <p:cNvPr id="10256" name="矩形 70"/>
            <p:cNvSpPr>
              <a:spLocks noChangeArrowheads="1"/>
            </p:cNvSpPr>
            <p:nvPr/>
          </p:nvSpPr>
          <p:spPr bwMode="auto">
            <a:xfrm>
              <a:off x="7264" y="276999"/>
              <a:ext cx="1872208" cy="18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0257" name="矩形 71"/>
            <p:cNvSpPr>
              <a:spLocks noChangeArrowheads="1"/>
            </p:cNvSpPr>
            <p:nvPr/>
          </p:nvSpPr>
          <p:spPr bwMode="auto">
            <a:xfrm>
              <a:off x="7264" y="0"/>
              <a:ext cx="1872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b="1">
                  <a:solidFill>
                    <a:srgbClr val="131313"/>
                  </a:solidFill>
                  <a:sym typeface="微软雅黑" panose="020B0503020204020204" pitchFamily="34" charset="-122"/>
                </a:rPr>
                <a:t>Add title in here</a:t>
              </a:r>
              <a:endParaRPr lang="zh-CN" altLang="en-US" sz="1800">
                <a:latin typeface="Arial" panose="020B0604020202020204" pitchFamily="34" charset="0"/>
                <a:ea typeface="宋体" panose="02010600030101010101" pitchFamily="2" charset="-122"/>
              </a:endParaRPr>
            </a:p>
          </p:txBody>
        </p:sp>
        <p:sp>
          <p:nvSpPr>
            <p:cNvPr id="10258" name="矩形 72"/>
            <p:cNvSpPr>
              <a:spLocks noChangeArrowheads="1"/>
            </p:cNvSpPr>
            <p:nvPr/>
          </p:nvSpPr>
          <p:spPr bwMode="auto">
            <a:xfrm>
              <a:off x="0" y="294999"/>
              <a:ext cx="1879472" cy="69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1100">
                  <a:solidFill>
                    <a:srgbClr val="FFFFFF"/>
                  </a:solidFill>
                  <a:sym typeface="微软雅黑" panose="020B0503020204020204" pitchFamily="34" charset="-122"/>
                </a:rPr>
                <a:t>Please add a comment here. According to adjust the font and font size. </a:t>
              </a:r>
              <a:endParaRPr lang="zh-CN" altLang="en-US" sz="1100">
                <a:solidFill>
                  <a:srgbClr val="FFFFFF"/>
                </a:solidFill>
                <a:sym typeface="微软雅黑" panose="020B0503020204020204" pitchFamily="34" charset="-122"/>
              </a:endParaRPr>
            </a:p>
          </p:txBody>
        </p:sp>
      </p:grpSp>
      <p:cxnSp>
        <p:nvCxnSpPr>
          <p:cNvPr id="10255" name="直接连接符 22"/>
          <p:cNvCxnSpPr>
            <a:cxnSpLocks noChangeShapeType="1"/>
            <a:stCxn id="10251" idx="7"/>
            <a:endCxn id="10256" idx="1"/>
          </p:cNvCxnSpPr>
          <p:nvPr/>
        </p:nvCxnSpPr>
        <p:spPr bwMode="auto">
          <a:xfrm flipV="1">
            <a:off x="5627688" y="2301875"/>
            <a:ext cx="1104900" cy="501650"/>
          </a:xfrm>
          <a:prstGeom prst="line">
            <a:avLst/>
          </a:prstGeom>
          <a:noFill/>
          <a:ln w="9525">
            <a:solidFill>
              <a:srgbClr val="282828"/>
            </a:solidFill>
            <a:prstDash val="dash"/>
            <a:miter lim="800000"/>
            <a:headEnd/>
            <a:tailEnd/>
          </a:ln>
          <a:extLst>
            <a:ext uri="{909E8E84-426E-40DD-AFC4-6F175D3DCCD1}">
              <a14:hiddenFill xmlns:a14="http://schemas.microsoft.com/office/drawing/2010/main">
                <a:noFill/>
              </a14:hiddenFill>
            </a:ext>
          </a:extLst>
        </p:spPr>
      </p:cxn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2"/>
          <p:cNvSpPr>
            <a:spLocks noChangeArrowheads="1"/>
          </p:cNvSpPr>
          <p:nvPr/>
        </p:nvSpPr>
        <p:spPr bwMode="auto">
          <a:xfrm>
            <a:off x="0" y="0"/>
            <a:ext cx="9144000" cy="51435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11267" name="Group 3"/>
          <p:cNvGrpSpPr>
            <a:grpSpLocks/>
          </p:cNvGrpSpPr>
          <p:nvPr/>
        </p:nvGrpSpPr>
        <p:grpSpPr bwMode="auto">
          <a:xfrm flipH="1">
            <a:off x="0" y="0"/>
            <a:ext cx="9144000" cy="5143500"/>
            <a:chOff x="0" y="0"/>
            <a:chExt cx="9144001" cy="5143500"/>
          </a:xfrm>
        </p:grpSpPr>
        <p:sp>
          <p:nvSpPr>
            <p:cNvPr id="11281" name="直接连接符 39"/>
            <p:cNvSpPr>
              <a:spLocks noChangeShapeType="1"/>
            </p:cNvSpPr>
            <p:nvPr/>
          </p:nvSpPr>
          <p:spPr bwMode="auto">
            <a:xfrm flipH="1">
              <a:off x="1331640" y="555526"/>
              <a:ext cx="7812361" cy="4587974"/>
            </a:xfrm>
            <a:prstGeom prst="line">
              <a:avLst/>
            </a:prstGeom>
            <a:noFill/>
            <a:ln w="9525">
              <a:solidFill>
                <a:srgbClr val="FFFFFF">
                  <a:alpha val="58823"/>
                </a:srgbClr>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2" name="直接连接符 40"/>
            <p:cNvSpPr>
              <a:spLocks noChangeShapeType="1"/>
            </p:cNvSpPr>
            <p:nvPr/>
          </p:nvSpPr>
          <p:spPr bwMode="auto">
            <a:xfrm flipH="1">
              <a:off x="7092280" y="0"/>
              <a:ext cx="1872208" cy="5143500"/>
            </a:xfrm>
            <a:prstGeom prst="line">
              <a:avLst/>
            </a:prstGeom>
            <a:noFill/>
            <a:ln w="9525">
              <a:solidFill>
                <a:srgbClr val="FFFFFF">
                  <a:alpha val="58823"/>
                </a:srgbClr>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3" name="直接连接符 41"/>
            <p:cNvSpPr>
              <a:spLocks noChangeShapeType="1"/>
            </p:cNvSpPr>
            <p:nvPr/>
          </p:nvSpPr>
          <p:spPr bwMode="auto">
            <a:xfrm flipH="1">
              <a:off x="5652120" y="0"/>
              <a:ext cx="1656184" cy="5143500"/>
            </a:xfrm>
            <a:prstGeom prst="line">
              <a:avLst/>
            </a:prstGeom>
            <a:noFill/>
            <a:ln w="9525">
              <a:solidFill>
                <a:srgbClr val="FFFFFF">
                  <a:alpha val="58823"/>
                </a:srgbClr>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4" name="直接连接符 42"/>
            <p:cNvSpPr>
              <a:spLocks noChangeShapeType="1"/>
            </p:cNvSpPr>
            <p:nvPr/>
          </p:nvSpPr>
          <p:spPr bwMode="auto">
            <a:xfrm flipH="1">
              <a:off x="5940152" y="1779662"/>
              <a:ext cx="3203848" cy="3363838"/>
            </a:xfrm>
            <a:prstGeom prst="line">
              <a:avLst/>
            </a:prstGeom>
            <a:noFill/>
            <a:ln w="9525">
              <a:solidFill>
                <a:srgbClr val="FFFFFF">
                  <a:alpha val="58823"/>
                </a:srgbClr>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5" name="直接连接符 43"/>
            <p:cNvSpPr>
              <a:spLocks noChangeShapeType="1"/>
            </p:cNvSpPr>
            <p:nvPr/>
          </p:nvSpPr>
          <p:spPr bwMode="auto">
            <a:xfrm flipH="1" flipV="1">
              <a:off x="5004048" y="0"/>
              <a:ext cx="4139952" cy="3723878"/>
            </a:xfrm>
            <a:prstGeom prst="line">
              <a:avLst/>
            </a:prstGeom>
            <a:noFill/>
            <a:ln w="9525">
              <a:solidFill>
                <a:srgbClr val="FFFFFF">
                  <a:alpha val="58823"/>
                </a:srgbClr>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6" name="直接连接符 44"/>
            <p:cNvSpPr>
              <a:spLocks noChangeShapeType="1"/>
            </p:cNvSpPr>
            <p:nvPr/>
          </p:nvSpPr>
          <p:spPr bwMode="auto">
            <a:xfrm flipH="1" flipV="1">
              <a:off x="7150224" y="0"/>
              <a:ext cx="1993776" cy="3013090"/>
            </a:xfrm>
            <a:prstGeom prst="line">
              <a:avLst/>
            </a:prstGeom>
            <a:noFill/>
            <a:ln w="9525">
              <a:solidFill>
                <a:srgbClr val="FFFFFF">
                  <a:alpha val="58823"/>
                </a:srgbClr>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7" name="直接连接符 45"/>
            <p:cNvSpPr>
              <a:spLocks noChangeShapeType="1"/>
            </p:cNvSpPr>
            <p:nvPr/>
          </p:nvSpPr>
          <p:spPr bwMode="auto">
            <a:xfrm flipH="1">
              <a:off x="0" y="1285875"/>
              <a:ext cx="9144000" cy="3446115"/>
            </a:xfrm>
            <a:prstGeom prst="line">
              <a:avLst/>
            </a:prstGeom>
            <a:noFill/>
            <a:ln w="9525">
              <a:solidFill>
                <a:srgbClr val="FFFFFF">
                  <a:alpha val="58823"/>
                </a:srgbClr>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8" name="直接连接符 46"/>
            <p:cNvSpPr>
              <a:spLocks noChangeShapeType="1"/>
            </p:cNvSpPr>
            <p:nvPr/>
          </p:nvSpPr>
          <p:spPr bwMode="auto">
            <a:xfrm>
              <a:off x="6804248" y="0"/>
              <a:ext cx="934033" cy="5143500"/>
            </a:xfrm>
            <a:prstGeom prst="line">
              <a:avLst/>
            </a:prstGeom>
            <a:noFill/>
            <a:ln w="9525">
              <a:solidFill>
                <a:srgbClr val="FFFFFF">
                  <a:alpha val="58823"/>
                </a:srgbClr>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9" name="直接连接符 47"/>
            <p:cNvSpPr>
              <a:spLocks noChangeShapeType="1"/>
            </p:cNvSpPr>
            <p:nvPr/>
          </p:nvSpPr>
          <p:spPr bwMode="auto">
            <a:xfrm flipH="1">
              <a:off x="6300193" y="3461581"/>
              <a:ext cx="2843808" cy="1681919"/>
            </a:xfrm>
            <a:prstGeom prst="line">
              <a:avLst/>
            </a:prstGeom>
            <a:noFill/>
            <a:ln w="9525">
              <a:solidFill>
                <a:srgbClr val="FFFFFF">
                  <a:alpha val="58823"/>
                </a:srgbClr>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268" name="Group 13"/>
          <p:cNvGrpSpPr>
            <a:grpSpLocks/>
          </p:cNvGrpSpPr>
          <p:nvPr/>
        </p:nvGrpSpPr>
        <p:grpSpPr bwMode="auto">
          <a:xfrm>
            <a:off x="5457825" y="0"/>
            <a:ext cx="3686175" cy="5143500"/>
            <a:chOff x="0" y="0"/>
            <a:chExt cx="3686274" cy="5143500"/>
          </a:xfrm>
        </p:grpSpPr>
        <p:sp>
          <p:nvSpPr>
            <p:cNvPr id="11277" name="矩形 35"/>
            <p:cNvSpPr>
              <a:spLocks noChangeArrowheads="1"/>
            </p:cNvSpPr>
            <p:nvPr/>
          </p:nvSpPr>
          <p:spPr bwMode="auto">
            <a:xfrm>
              <a:off x="0" y="0"/>
              <a:ext cx="3686274" cy="5143500"/>
            </a:xfrm>
            <a:custGeom>
              <a:avLst/>
              <a:gdLst>
                <a:gd name="T0" fmla="*/ 0 w 3686274"/>
                <a:gd name="T1" fmla="*/ 0 h 5143500"/>
                <a:gd name="T2" fmla="*/ 3686274 w 3686274"/>
                <a:gd name="T3" fmla="*/ 0 h 5143500"/>
                <a:gd name="T4" fmla="*/ 3686274 w 3686274"/>
                <a:gd name="T5" fmla="*/ 5143500 h 5143500"/>
                <a:gd name="T6" fmla="*/ 2431900 w 3686274"/>
                <a:gd name="T7" fmla="*/ 5143500 h 5143500"/>
                <a:gd name="T8" fmla="*/ 0 w 3686274"/>
                <a:gd name="T9" fmla="*/ 0 h 5143500"/>
                <a:gd name="T10" fmla="*/ 0 60000 65536"/>
                <a:gd name="T11" fmla="*/ 0 60000 65536"/>
                <a:gd name="T12" fmla="*/ 0 60000 65536"/>
                <a:gd name="T13" fmla="*/ 0 60000 65536"/>
                <a:gd name="T14" fmla="*/ 0 60000 65536"/>
                <a:gd name="T15" fmla="*/ 0 w 3686274"/>
                <a:gd name="T16" fmla="*/ 0 h 5143500"/>
                <a:gd name="T17" fmla="*/ 3686274 w 3686274"/>
                <a:gd name="T18" fmla="*/ 5143500 h 5143500"/>
              </a:gdLst>
              <a:ahLst/>
              <a:cxnLst>
                <a:cxn ang="T10">
                  <a:pos x="T0" y="T1"/>
                </a:cxn>
                <a:cxn ang="T11">
                  <a:pos x="T2" y="T3"/>
                </a:cxn>
                <a:cxn ang="T12">
                  <a:pos x="T4" y="T5"/>
                </a:cxn>
                <a:cxn ang="T13">
                  <a:pos x="T6" y="T7"/>
                </a:cxn>
                <a:cxn ang="T14">
                  <a:pos x="T8" y="T9"/>
                </a:cxn>
              </a:cxnLst>
              <a:rect l="T15" t="T16" r="T17" b="T18"/>
              <a:pathLst>
                <a:path w="3686274" h="5143500">
                  <a:moveTo>
                    <a:pt x="0" y="0"/>
                  </a:moveTo>
                  <a:lnTo>
                    <a:pt x="3686274" y="0"/>
                  </a:lnTo>
                  <a:lnTo>
                    <a:pt x="3686274" y="5143500"/>
                  </a:lnTo>
                  <a:lnTo>
                    <a:pt x="2431900" y="5143500"/>
                  </a:lnTo>
                  <a:lnTo>
                    <a:pt x="0" y="0"/>
                  </a:ln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grpSp>
          <p:nvGrpSpPr>
            <p:cNvPr id="11278" name="Group 15"/>
            <p:cNvGrpSpPr>
              <a:grpSpLocks/>
            </p:cNvGrpSpPr>
            <p:nvPr/>
          </p:nvGrpSpPr>
          <p:grpSpPr bwMode="auto">
            <a:xfrm>
              <a:off x="1242162" y="632757"/>
              <a:ext cx="1904560" cy="1866985"/>
              <a:chOff x="0" y="0"/>
              <a:chExt cx="1904560" cy="1866985"/>
            </a:xfrm>
          </p:grpSpPr>
          <p:sp>
            <p:nvSpPr>
              <p:cNvPr id="11279" name="矩形 52"/>
              <p:cNvSpPr>
                <a:spLocks noChangeArrowheads="1"/>
              </p:cNvSpPr>
              <p:nvPr/>
            </p:nvSpPr>
            <p:spPr bwMode="auto">
              <a:xfrm>
                <a:off x="0" y="0"/>
                <a:ext cx="19045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eaLnBrk="1" hangingPunct="1">
                  <a:spcBef>
                    <a:spcPct val="0"/>
                  </a:spcBef>
                  <a:buFont typeface="Arial" panose="020B0604020202020204" pitchFamily="34" charset="0"/>
                  <a:buNone/>
                </a:pPr>
                <a:r>
                  <a:rPr lang="en-US" altLang="zh-CN" sz="1600" b="1">
                    <a:solidFill>
                      <a:srgbClr val="FFFFFF"/>
                    </a:solidFill>
                    <a:sym typeface="微软雅黑" panose="020B0503020204020204" pitchFamily="34" charset="-122"/>
                  </a:rPr>
                  <a:t>Add title in here</a:t>
                </a:r>
                <a:endParaRPr lang="zh-CN" altLang="en-US" sz="1800">
                  <a:latin typeface="Arial" panose="020B0604020202020204" pitchFamily="34" charset="0"/>
                  <a:ea typeface="宋体" panose="02010600030101010101" pitchFamily="2" charset="-122"/>
                </a:endParaRPr>
              </a:p>
            </p:txBody>
          </p:sp>
          <p:sp>
            <p:nvSpPr>
              <p:cNvPr id="11280" name="矩形 53"/>
              <p:cNvSpPr>
                <a:spLocks noChangeArrowheads="1"/>
              </p:cNvSpPr>
              <p:nvPr/>
            </p:nvSpPr>
            <p:spPr bwMode="auto">
              <a:xfrm>
                <a:off x="37407" y="389657"/>
                <a:ext cx="1867153"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eaLnBrk="1" hangingPunct="1">
                  <a:lnSpc>
                    <a:spcPts val="1800"/>
                  </a:lnSpc>
                  <a:spcBef>
                    <a:spcPct val="0"/>
                  </a:spcBef>
                  <a:buFont typeface="Arial" panose="020B0604020202020204" pitchFamily="34" charset="0"/>
                  <a:buNone/>
                </a:pPr>
                <a:r>
                  <a:rPr lang="en-US" altLang="zh-CN" sz="1100">
                    <a:solidFill>
                      <a:srgbClr val="909090"/>
                    </a:solidFill>
                    <a:sym typeface="微软雅黑" panose="020B0503020204020204" pitchFamily="34" charset="-122"/>
                  </a:rPr>
                  <a:t>Please add a comment here. According to adjust the font and font size. Recommended justified. Please add a comment here. </a:t>
                </a:r>
              </a:p>
            </p:txBody>
          </p:sp>
        </p:grpSp>
      </p:grpSp>
      <p:sp>
        <p:nvSpPr>
          <p:cNvPr id="11269" name="矩形 3"/>
          <p:cNvSpPr>
            <a:spLocks noChangeArrowheads="1"/>
          </p:cNvSpPr>
          <p:nvPr/>
        </p:nvSpPr>
        <p:spPr bwMode="auto">
          <a:xfrm>
            <a:off x="476250" y="177800"/>
            <a:ext cx="2173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a:solidFill>
                  <a:srgbClr val="FF8607"/>
                </a:solidFill>
                <a:latin typeface="Impact" panose="020B0806030902050204" pitchFamily="34" charset="0"/>
                <a:sym typeface="Impact" panose="020B0806030902050204" pitchFamily="34" charset="0"/>
              </a:rPr>
              <a:t>Add title in here</a:t>
            </a:r>
            <a:endParaRPr lang="zh-CN" altLang="en-US" sz="1800">
              <a:latin typeface="Arial" panose="020B0604020202020204" pitchFamily="34" charset="0"/>
              <a:ea typeface="宋体" panose="02010600030101010101" pitchFamily="2" charset="-122"/>
            </a:endParaRPr>
          </a:p>
        </p:txBody>
      </p:sp>
      <p:sp>
        <p:nvSpPr>
          <p:cNvPr id="11270" name="等腰三角形 4"/>
          <p:cNvSpPr>
            <a:spLocks noChangeArrowheads="1"/>
          </p:cNvSpPr>
          <p:nvPr/>
        </p:nvSpPr>
        <p:spPr bwMode="auto">
          <a:xfrm rot="5400000">
            <a:off x="-39688" y="157163"/>
            <a:ext cx="581025" cy="501650"/>
          </a:xfrm>
          <a:prstGeom prst="triangle">
            <a:avLst>
              <a:gd name="adj" fmla="val 50000"/>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1271" name="矩形 5"/>
          <p:cNvSpPr>
            <a:spLocks noChangeArrowheads="1"/>
          </p:cNvSpPr>
          <p:nvPr/>
        </p:nvSpPr>
        <p:spPr bwMode="auto">
          <a:xfrm>
            <a:off x="611188" y="2932113"/>
            <a:ext cx="2268537" cy="1511300"/>
          </a:xfrm>
          <a:prstGeom prst="rect">
            <a:avLst/>
          </a:prstGeom>
          <a:blipFill dpi="0" rotWithShape="1">
            <a:blip r:embed="rId3"/>
            <a:srcRect/>
            <a:stretch>
              <a:fillRect/>
            </a:stretch>
          </a:blipFill>
          <a:ln w="3175">
            <a:solidFill>
              <a:srgbClr val="282828"/>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1272" name="矩形 36"/>
          <p:cNvSpPr>
            <a:spLocks noChangeArrowheads="1"/>
          </p:cNvSpPr>
          <p:nvPr/>
        </p:nvSpPr>
        <p:spPr bwMode="auto">
          <a:xfrm>
            <a:off x="3032125" y="2932113"/>
            <a:ext cx="2268538" cy="1511300"/>
          </a:xfrm>
          <a:prstGeom prst="rect">
            <a:avLst/>
          </a:prstGeom>
          <a:blipFill dpi="0" rotWithShape="1">
            <a:blip r:embed="rId4"/>
            <a:srcRect/>
            <a:stretch>
              <a:fillRect/>
            </a:stretch>
          </a:blipFill>
          <a:ln w="3175">
            <a:solidFill>
              <a:srgbClr val="282828"/>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1273" name="矩形 37"/>
          <p:cNvSpPr>
            <a:spLocks noChangeArrowheads="1"/>
          </p:cNvSpPr>
          <p:nvPr/>
        </p:nvSpPr>
        <p:spPr bwMode="auto">
          <a:xfrm>
            <a:off x="5453063" y="2932113"/>
            <a:ext cx="2268537" cy="1511300"/>
          </a:xfrm>
          <a:prstGeom prst="rect">
            <a:avLst/>
          </a:prstGeom>
          <a:blipFill dpi="0" rotWithShape="1">
            <a:blip r:embed="rId5"/>
            <a:srcRect/>
            <a:stretch>
              <a:fillRect/>
            </a:stretch>
          </a:blipFill>
          <a:ln w="3175">
            <a:solidFill>
              <a:srgbClr val="282828"/>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1274" name="矩形 48"/>
          <p:cNvSpPr>
            <a:spLocks noChangeArrowheads="1"/>
          </p:cNvSpPr>
          <p:nvPr/>
        </p:nvSpPr>
        <p:spPr bwMode="auto">
          <a:xfrm>
            <a:off x="611188" y="4470400"/>
            <a:ext cx="216693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100">
                <a:solidFill>
                  <a:srgbClr val="000000"/>
                </a:solidFill>
                <a:sym typeface="微软雅黑" panose="020B0503020204020204" pitchFamily="34" charset="-122"/>
              </a:rPr>
              <a:t>Please insert title here</a:t>
            </a:r>
            <a:endParaRPr lang="zh-CN" altLang="en-US" sz="1800">
              <a:latin typeface="Arial" panose="020B0604020202020204" pitchFamily="34" charset="0"/>
              <a:ea typeface="宋体" panose="02010600030101010101" pitchFamily="2" charset="-122"/>
            </a:endParaRPr>
          </a:p>
        </p:txBody>
      </p:sp>
      <p:sp>
        <p:nvSpPr>
          <p:cNvPr id="11275" name="矩形 50"/>
          <p:cNvSpPr>
            <a:spLocks noChangeArrowheads="1"/>
          </p:cNvSpPr>
          <p:nvPr/>
        </p:nvSpPr>
        <p:spPr bwMode="auto">
          <a:xfrm>
            <a:off x="3021013" y="4470400"/>
            <a:ext cx="216693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100">
                <a:solidFill>
                  <a:srgbClr val="000000"/>
                </a:solidFill>
                <a:sym typeface="微软雅黑" panose="020B0503020204020204" pitchFamily="34" charset="-122"/>
              </a:rPr>
              <a:t>Please insert title here</a:t>
            </a:r>
            <a:endParaRPr lang="zh-CN" altLang="en-US" sz="1800">
              <a:latin typeface="Arial" panose="020B0604020202020204" pitchFamily="34" charset="0"/>
              <a:ea typeface="宋体" panose="02010600030101010101" pitchFamily="2" charset="-122"/>
            </a:endParaRPr>
          </a:p>
        </p:txBody>
      </p:sp>
      <p:sp>
        <p:nvSpPr>
          <p:cNvPr id="11276" name="矩形 51"/>
          <p:cNvSpPr>
            <a:spLocks noChangeArrowheads="1"/>
          </p:cNvSpPr>
          <p:nvPr/>
        </p:nvSpPr>
        <p:spPr bwMode="auto">
          <a:xfrm>
            <a:off x="5453063" y="4470400"/>
            <a:ext cx="216693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100">
                <a:solidFill>
                  <a:srgbClr val="000000"/>
                </a:solidFill>
                <a:sym typeface="微软雅黑" panose="020B0503020204020204" pitchFamily="34" charset="-122"/>
              </a:rPr>
              <a:t>Please insert title here</a:t>
            </a:r>
            <a:endParaRPr lang="zh-CN" altLang="en-US" sz="1800">
              <a:latin typeface="Arial" panose="020B0604020202020204" pitchFamily="34" charset="0"/>
              <a:ea typeface="宋体" panose="02010600030101010101" pitchFamily="2" charset="-122"/>
            </a:endParaRP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a:off x="0" y="3724275"/>
            <a:ext cx="9144000" cy="1419225"/>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2291" name="矩形 27"/>
          <p:cNvSpPr>
            <a:spLocks noChangeArrowheads="1"/>
          </p:cNvSpPr>
          <p:nvPr/>
        </p:nvSpPr>
        <p:spPr bwMode="auto">
          <a:xfrm>
            <a:off x="476250" y="177800"/>
            <a:ext cx="2173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a:solidFill>
                  <a:srgbClr val="FF8607"/>
                </a:solidFill>
                <a:latin typeface="Impact" panose="020B0806030902050204" pitchFamily="34" charset="0"/>
                <a:sym typeface="Impact" panose="020B0806030902050204" pitchFamily="34" charset="0"/>
              </a:rPr>
              <a:t>Add title in here</a:t>
            </a:r>
            <a:endParaRPr lang="zh-CN" altLang="en-US" sz="1800">
              <a:latin typeface="Arial" panose="020B0604020202020204" pitchFamily="34" charset="0"/>
              <a:ea typeface="宋体" panose="02010600030101010101" pitchFamily="2" charset="-122"/>
            </a:endParaRPr>
          </a:p>
        </p:txBody>
      </p:sp>
      <p:sp>
        <p:nvSpPr>
          <p:cNvPr id="12292" name="等腰三角形 28"/>
          <p:cNvSpPr>
            <a:spLocks noChangeArrowheads="1"/>
          </p:cNvSpPr>
          <p:nvPr/>
        </p:nvSpPr>
        <p:spPr bwMode="auto">
          <a:xfrm rot="5400000">
            <a:off x="-39688" y="157163"/>
            <a:ext cx="581025" cy="501650"/>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12293" name="Group 5"/>
          <p:cNvGrpSpPr>
            <a:grpSpLocks/>
          </p:cNvGrpSpPr>
          <p:nvPr/>
        </p:nvGrpSpPr>
        <p:grpSpPr bwMode="auto">
          <a:xfrm>
            <a:off x="3060700" y="4011613"/>
            <a:ext cx="314325" cy="288925"/>
            <a:chOff x="0" y="0"/>
            <a:chExt cx="315129" cy="288032"/>
          </a:xfrm>
        </p:grpSpPr>
        <p:sp>
          <p:nvSpPr>
            <p:cNvPr id="12324" name="燕尾形 30"/>
            <p:cNvSpPr>
              <a:spLocks noChangeArrowheads="1"/>
            </p:cNvSpPr>
            <p:nvPr/>
          </p:nvSpPr>
          <p:spPr bwMode="auto">
            <a:xfrm>
              <a:off x="0" y="0"/>
              <a:ext cx="179848" cy="288032"/>
            </a:xfrm>
            <a:prstGeom prst="chevron">
              <a:avLst>
                <a:gd name="adj" fmla="val 57662"/>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ym typeface="微软雅黑" panose="020B0503020204020204" pitchFamily="34" charset="-122"/>
              </a:endParaRPr>
            </a:p>
          </p:txBody>
        </p:sp>
        <p:sp>
          <p:nvSpPr>
            <p:cNvPr id="12325" name="燕尾形 31"/>
            <p:cNvSpPr>
              <a:spLocks noChangeArrowheads="1"/>
            </p:cNvSpPr>
            <p:nvPr/>
          </p:nvSpPr>
          <p:spPr bwMode="auto">
            <a:xfrm>
              <a:off x="135281" y="0"/>
              <a:ext cx="179848" cy="288032"/>
            </a:xfrm>
            <a:prstGeom prst="chevron">
              <a:avLst>
                <a:gd name="adj" fmla="val 57662"/>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ym typeface="微软雅黑" panose="020B0503020204020204" pitchFamily="34" charset="-122"/>
              </a:endParaRPr>
            </a:p>
          </p:txBody>
        </p:sp>
      </p:grpSp>
      <p:grpSp>
        <p:nvGrpSpPr>
          <p:cNvPr id="12294" name="Group 8"/>
          <p:cNvGrpSpPr>
            <a:grpSpLocks/>
          </p:cNvGrpSpPr>
          <p:nvPr/>
        </p:nvGrpSpPr>
        <p:grpSpPr bwMode="auto">
          <a:xfrm>
            <a:off x="5776913" y="4011613"/>
            <a:ext cx="315912" cy="288925"/>
            <a:chOff x="0" y="0"/>
            <a:chExt cx="315129" cy="288032"/>
          </a:xfrm>
        </p:grpSpPr>
        <p:sp>
          <p:nvSpPr>
            <p:cNvPr id="12322" name="燕尾形 37"/>
            <p:cNvSpPr>
              <a:spLocks noChangeArrowheads="1"/>
            </p:cNvSpPr>
            <p:nvPr/>
          </p:nvSpPr>
          <p:spPr bwMode="auto">
            <a:xfrm>
              <a:off x="0" y="0"/>
              <a:ext cx="179848" cy="288032"/>
            </a:xfrm>
            <a:prstGeom prst="chevron">
              <a:avLst>
                <a:gd name="adj" fmla="val 57662"/>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ym typeface="微软雅黑" panose="020B0503020204020204" pitchFamily="34" charset="-122"/>
              </a:endParaRPr>
            </a:p>
          </p:txBody>
        </p:sp>
        <p:sp>
          <p:nvSpPr>
            <p:cNvPr id="12323" name="燕尾形 38"/>
            <p:cNvSpPr>
              <a:spLocks noChangeArrowheads="1"/>
            </p:cNvSpPr>
            <p:nvPr/>
          </p:nvSpPr>
          <p:spPr bwMode="auto">
            <a:xfrm>
              <a:off x="135281" y="0"/>
              <a:ext cx="179848" cy="288032"/>
            </a:xfrm>
            <a:prstGeom prst="chevron">
              <a:avLst>
                <a:gd name="adj" fmla="val 57662"/>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ym typeface="微软雅黑" panose="020B0503020204020204" pitchFamily="34" charset="-122"/>
              </a:endParaRPr>
            </a:p>
          </p:txBody>
        </p:sp>
      </p:grpSp>
      <p:grpSp>
        <p:nvGrpSpPr>
          <p:cNvPr id="12295" name="Group 11"/>
          <p:cNvGrpSpPr>
            <a:grpSpLocks/>
          </p:cNvGrpSpPr>
          <p:nvPr/>
        </p:nvGrpSpPr>
        <p:grpSpPr bwMode="auto">
          <a:xfrm>
            <a:off x="900113" y="1131888"/>
            <a:ext cx="1868487" cy="3168650"/>
            <a:chOff x="0" y="0"/>
            <a:chExt cx="1868690" cy="3168352"/>
          </a:xfrm>
        </p:grpSpPr>
        <p:grpSp>
          <p:nvGrpSpPr>
            <p:cNvPr id="12314" name="Group 12"/>
            <p:cNvGrpSpPr>
              <a:grpSpLocks/>
            </p:cNvGrpSpPr>
            <p:nvPr/>
          </p:nvGrpSpPr>
          <p:grpSpPr bwMode="auto">
            <a:xfrm>
              <a:off x="0" y="0"/>
              <a:ext cx="1868690" cy="3168352"/>
              <a:chOff x="0" y="0"/>
              <a:chExt cx="1868690" cy="3168352"/>
            </a:xfrm>
          </p:grpSpPr>
          <p:sp>
            <p:nvSpPr>
              <p:cNvPr id="12316" name="矩形 4"/>
              <p:cNvSpPr>
                <a:spLocks noChangeArrowheads="1"/>
              </p:cNvSpPr>
              <p:nvPr/>
            </p:nvSpPr>
            <p:spPr bwMode="auto">
              <a:xfrm>
                <a:off x="0" y="0"/>
                <a:ext cx="1868690" cy="316835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2317" name="五边形 5"/>
              <p:cNvSpPr>
                <a:spLocks noChangeArrowheads="1"/>
              </p:cNvSpPr>
              <p:nvPr/>
            </p:nvSpPr>
            <p:spPr bwMode="auto">
              <a:xfrm rot="5400000">
                <a:off x="675494" y="-425500"/>
                <a:ext cx="504056" cy="1441919"/>
              </a:xfrm>
              <a:prstGeom prst="homePlate">
                <a:avLst>
                  <a:gd name="adj" fmla="val 35824"/>
                </a:avLst>
              </a:prstGeom>
              <a:solidFill>
                <a:srgbClr val="CC6B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2318" name="矩形 7"/>
              <p:cNvSpPr>
                <a:spLocks noChangeArrowheads="1"/>
              </p:cNvSpPr>
              <p:nvPr/>
            </p:nvSpPr>
            <p:spPr bwMode="auto">
              <a:xfrm rot="5400000">
                <a:off x="898345" y="-898344"/>
                <a:ext cx="72000" cy="186869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2319" name="五边形 8"/>
              <p:cNvSpPr>
                <a:spLocks noChangeArrowheads="1"/>
              </p:cNvSpPr>
              <p:nvPr/>
            </p:nvSpPr>
            <p:spPr bwMode="auto">
              <a:xfrm rot="5400000">
                <a:off x="675494" y="-468932"/>
                <a:ext cx="504056" cy="1441919"/>
              </a:xfrm>
              <a:prstGeom prst="homePlate">
                <a:avLst>
                  <a:gd name="adj" fmla="val 35824"/>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2320" name="矩形 10"/>
              <p:cNvSpPr>
                <a:spLocks noChangeArrowheads="1"/>
              </p:cNvSpPr>
              <p:nvPr/>
            </p:nvSpPr>
            <p:spPr bwMode="auto">
              <a:xfrm>
                <a:off x="304596" y="33907"/>
                <a:ext cx="124585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400">
                    <a:solidFill>
                      <a:srgbClr val="FFFFFF"/>
                    </a:solidFill>
                    <a:sym typeface="微软雅黑" panose="020B0503020204020204" pitchFamily="34" charset="-122"/>
                  </a:rPr>
                  <a:t>KEY WORDS</a:t>
                </a:r>
              </a:p>
            </p:txBody>
          </p:sp>
          <p:sp>
            <p:nvSpPr>
              <p:cNvPr id="12321" name="矩形 11"/>
              <p:cNvSpPr>
                <a:spLocks noChangeArrowheads="1"/>
              </p:cNvSpPr>
              <p:nvPr/>
            </p:nvSpPr>
            <p:spPr bwMode="auto">
              <a:xfrm>
                <a:off x="88878" y="648072"/>
                <a:ext cx="1690933" cy="151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ts val="1600"/>
                  </a:lnSpc>
                  <a:spcBef>
                    <a:spcPct val="0"/>
                  </a:spcBef>
                  <a:buFont typeface="Arial" panose="020B0604020202020204" pitchFamily="34" charset="0"/>
                  <a:buNone/>
                </a:pPr>
                <a:r>
                  <a:rPr lang="en-US" altLang="zh-CN" sz="1100">
                    <a:solidFill>
                      <a:srgbClr val="FFFFFF"/>
                    </a:solidFill>
                    <a:sym typeface="微软雅黑" panose="020B0503020204020204" pitchFamily="34" charset="-122"/>
                  </a:rPr>
                  <a:t>Please add text here Please add text here</a:t>
                </a:r>
                <a:endParaRPr lang="zh-CN" altLang="en-US" sz="1100">
                  <a:solidFill>
                    <a:srgbClr val="FFFFFF"/>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FFFFFF"/>
                    </a:solidFill>
                    <a:sym typeface="微软雅黑" panose="020B0503020204020204" pitchFamily="34" charset="-122"/>
                  </a:rPr>
                  <a:t>Please add text here</a:t>
                </a:r>
                <a:endParaRPr lang="zh-CN" altLang="en-US" sz="1100">
                  <a:solidFill>
                    <a:srgbClr val="FFFFFF"/>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FFFFFF"/>
                    </a:solidFill>
                    <a:sym typeface="微软雅黑" panose="020B0503020204020204" pitchFamily="34" charset="-122"/>
                  </a:rPr>
                  <a:t>Please add text here</a:t>
                </a:r>
                <a:endParaRPr lang="zh-CN" altLang="en-US" sz="1100">
                  <a:solidFill>
                    <a:srgbClr val="FFFFFF"/>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FFFFFF"/>
                    </a:solidFill>
                    <a:sym typeface="微软雅黑" panose="020B0503020204020204" pitchFamily="34" charset="-122"/>
                  </a:rPr>
                  <a:t>Please add text here</a:t>
                </a:r>
                <a:endParaRPr lang="zh-CN" altLang="en-US" sz="1100">
                  <a:solidFill>
                    <a:srgbClr val="FFFFFF"/>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FFFFFF"/>
                    </a:solidFill>
                    <a:sym typeface="微软雅黑" panose="020B0503020204020204" pitchFamily="34" charset="-122"/>
                  </a:rPr>
                  <a:t>Please add text here</a:t>
                </a:r>
                <a:endParaRPr lang="zh-CN" altLang="en-US" sz="1100">
                  <a:solidFill>
                    <a:srgbClr val="FFFFFF"/>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endParaRPr lang="zh-CN" altLang="en-US" sz="1100">
                  <a:solidFill>
                    <a:srgbClr val="FFFFFF"/>
                  </a:solidFill>
                  <a:sym typeface="微软雅黑" panose="020B0503020204020204" pitchFamily="34" charset="-122"/>
                </a:endParaRPr>
              </a:p>
            </p:txBody>
          </p:sp>
        </p:grpSp>
        <p:pic>
          <p:nvPicPr>
            <p:cNvPr id="12315" name="图片 39"/>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27924" y="2284648"/>
              <a:ext cx="812842" cy="81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296" name="Group 20"/>
          <p:cNvGrpSpPr>
            <a:grpSpLocks/>
          </p:cNvGrpSpPr>
          <p:nvPr/>
        </p:nvGrpSpPr>
        <p:grpSpPr bwMode="auto">
          <a:xfrm>
            <a:off x="3638550" y="1131888"/>
            <a:ext cx="1868488" cy="3168650"/>
            <a:chOff x="0" y="0"/>
            <a:chExt cx="1868690" cy="3168352"/>
          </a:xfrm>
        </p:grpSpPr>
        <p:grpSp>
          <p:nvGrpSpPr>
            <p:cNvPr id="12306" name="Group 21"/>
            <p:cNvGrpSpPr>
              <a:grpSpLocks/>
            </p:cNvGrpSpPr>
            <p:nvPr/>
          </p:nvGrpSpPr>
          <p:grpSpPr bwMode="auto">
            <a:xfrm>
              <a:off x="0" y="0"/>
              <a:ext cx="1868690" cy="3168352"/>
              <a:chOff x="0" y="0"/>
              <a:chExt cx="1868690" cy="3168352"/>
            </a:xfrm>
          </p:grpSpPr>
          <p:sp>
            <p:nvSpPr>
              <p:cNvPr id="12308" name="矩形 14"/>
              <p:cNvSpPr>
                <a:spLocks noChangeArrowheads="1"/>
              </p:cNvSpPr>
              <p:nvPr/>
            </p:nvSpPr>
            <p:spPr bwMode="auto">
              <a:xfrm>
                <a:off x="0" y="0"/>
                <a:ext cx="1868690" cy="316835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2309" name="五边形 15"/>
              <p:cNvSpPr>
                <a:spLocks noChangeArrowheads="1"/>
              </p:cNvSpPr>
              <p:nvPr/>
            </p:nvSpPr>
            <p:spPr bwMode="auto">
              <a:xfrm rot="5400000">
                <a:off x="675494" y="-425500"/>
                <a:ext cx="504056" cy="1441919"/>
              </a:xfrm>
              <a:prstGeom prst="homePlate">
                <a:avLst>
                  <a:gd name="adj" fmla="val 35824"/>
                </a:avLst>
              </a:prstGeom>
              <a:solidFill>
                <a:srgbClr val="CC6B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2310" name="矩形 16"/>
              <p:cNvSpPr>
                <a:spLocks noChangeArrowheads="1"/>
              </p:cNvSpPr>
              <p:nvPr/>
            </p:nvSpPr>
            <p:spPr bwMode="auto">
              <a:xfrm rot="5400000">
                <a:off x="898345" y="-898344"/>
                <a:ext cx="72000" cy="186869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2311" name="五边形 17"/>
              <p:cNvSpPr>
                <a:spLocks noChangeArrowheads="1"/>
              </p:cNvSpPr>
              <p:nvPr/>
            </p:nvSpPr>
            <p:spPr bwMode="auto">
              <a:xfrm rot="5400000">
                <a:off x="675494" y="-468932"/>
                <a:ext cx="504056" cy="1441919"/>
              </a:xfrm>
              <a:prstGeom prst="homePlate">
                <a:avLst>
                  <a:gd name="adj" fmla="val 35824"/>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2312" name="矩形 18"/>
              <p:cNvSpPr>
                <a:spLocks noChangeArrowheads="1"/>
              </p:cNvSpPr>
              <p:nvPr/>
            </p:nvSpPr>
            <p:spPr bwMode="auto">
              <a:xfrm>
                <a:off x="304596" y="33907"/>
                <a:ext cx="124585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400">
                    <a:solidFill>
                      <a:srgbClr val="FFFFFF"/>
                    </a:solidFill>
                    <a:sym typeface="微软雅黑" panose="020B0503020204020204" pitchFamily="34" charset="-122"/>
                  </a:rPr>
                  <a:t>KEY WORDS</a:t>
                </a:r>
              </a:p>
            </p:txBody>
          </p:sp>
          <p:sp>
            <p:nvSpPr>
              <p:cNvPr id="12313" name="矩形 19"/>
              <p:cNvSpPr>
                <a:spLocks noChangeArrowheads="1"/>
              </p:cNvSpPr>
              <p:nvPr/>
            </p:nvSpPr>
            <p:spPr bwMode="auto">
              <a:xfrm>
                <a:off x="88878" y="648072"/>
                <a:ext cx="1690933" cy="151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ts val="1600"/>
                  </a:lnSpc>
                  <a:spcBef>
                    <a:spcPct val="0"/>
                  </a:spcBef>
                  <a:buFont typeface="Arial" panose="020B0604020202020204" pitchFamily="34" charset="0"/>
                  <a:buNone/>
                </a:pPr>
                <a:r>
                  <a:rPr lang="en-US" altLang="zh-CN" sz="1100">
                    <a:solidFill>
                      <a:srgbClr val="FFFFFF"/>
                    </a:solidFill>
                    <a:sym typeface="微软雅黑" panose="020B0503020204020204" pitchFamily="34" charset="-122"/>
                  </a:rPr>
                  <a:t>Please add text here Please add text here</a:t>
                </a:r>
                <a:endParaRPr lang="zh-CN" altLang="en-US" sz="1100">
                  <a:solidFill>
                    <a:srgbClr val="FFFFFF"/>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FFFFFF"/>
                    </a:solidFill>
                    <a:sym typeface="微软雅黑" panose="020B0503020204020204" pitchFamily="34" charset="-122"/>
                  </a:rPr>
                  <a:t>Please add text here</a:t>
                </a:r>
                <a:endParaRPr lang="zh-CN" altLang="en-US" sz="1100">
                  <a:solidFill>
                    <a:srgbClr val="FFFFFF"/>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FFFFFF"/>
                    </a:solidFill>
                    <a:sym typeface="微软雅黑" panose="020B0503020204020204" pitchFamily="34" charset="-122"/>
                  </a:rPr>
                  <a:t>Please add text here</a:t>
                </a:r>
                <a:endParaRPr lang="zh-CN" altLang="en-US" sz="1100">
                  <a:solidFill>
                    <a:srgbClr val="FFFFFF"/>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FFFFFF"/>
                    </a:solidFill>
                    <a:sym typeface="微软雅黑" panose="020B0503020204020204" pitchFamily="34" charset="-122"/>
                  </a:rPr>
                  <a:t>Please add text here</a:t>
                </a:r>
                <a:endParaRPr lang="zh-CN" altLang="en-US" sz="1100">
                  <a:solidFill>
                    <a:srgbClr val="FFFFFF"/>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FFFFFF"/>
                    </a:solidFill>
                    <a:sym typeface="微软雅黑" panose="020B0503020204020204" pitchFamily="34" charset="-122"/>
                  </a:rPr>
                  <a:t>Please add text here</a:t>
                </a:r>
                <a:endParaRPr lang="zh-CN" altLang="en-US" sz="1100">
                  <a:solidFill>
                    <a:srgbClr val="FFFFFF"/>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endParaRPr lang="zh-CN" altLang="en-US" sz="1100">
                  <a:solidFill>
                    <a:srgbClr val="FFFFFF"/>
                  </a:solidFill>
                  <a:sym typeface="微软雅黑" panose="020B0503020204020204" pitchFamily="34" charset="-122"/>
                </a:endParaRPr>
              </a:p>
            </p:txBody>
          </p:sp>
        </p:grpSp>
        <p:pic>
          <p:nvPicPr>
            <p:cNvPr id="12307" name="图片 42"/>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56344" y="2360935"/>
              <a:ext cx="756000" cy="7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297" name="Group 29"/>
          <p:cNvGrpSpPr>
            <a:grpSpLocks/>
          </p:cNvGrpSpPr>
          <p:nvPr/>
        </p:nvGrpSpPr>
        <p:grpSpPr bwMode="auto">
          <a:xfrm>
            <a:off x="6375400" y="1131888"/>
            <a:ext cx="1870075" cy="3168650"/>
            <a:chOff x="0" y="0"/>
            <a:chExt cx="1868690" cy="3168352"/>
          </a:xfrm>
        </p:grpSpPr>
        <p:grpSp>
          <p:nvGrpSpPr>
            <p:cNvPr id="12298" name="Group 30"/>
            <p:cNvGrpSpPr>
              <a:grpSpLocks/>
            </p:cNvGrpSpPr>
            <p:nvPr/>
          </p:nvGrpSpPr>
          <p:grpSpPr bwMode="auto">
            <a:xfrm>
              <a:off x="0" y="0"/>
              <a:ext cx="1868690" cy="3168352"/>
              <a:chOff x="0" y="0"/>
              <a:chExt cx="1868690" cy="3168352"/>
            </a:xfrm>
          </p:grpSpPr>
          <p:sp>
            <p:nvSpPr>
              <p:cNvPr id="12300" name="矩形 21"/>
              <p:cNvSpPr>
                <a:spLocks noChangeArrowheads="1"/>
              </p:cNvSpPr>
              <p:nvPr/>
            </p:nvSpPr>
            <p:spPr bwMode="auto">
              <a:xfrm>
                <a:off x="0" y="0"/>
                <a:ext cx="1868690" cy="316835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2301" name="五边形 22"/>
              <p:cNvSpPr>
                <a:spLocks noChangeArrowheads="1"/>
              </p:cNvSpPr>
              <p:nvPr/>
            </p:nvSpPr>
            <p:spPr bwMode="auto">
              <a:xfrm rot="5400000">
                <a:off x="675494" y="-425500"/>
                <a:ext cx="504056" cy="1441919"/>
              </a:xfrm>
              <a:prstGeom prst="homePlate">
                <a:avLst>
                  <a:gd name="adj" fmla="val 35824"/>
                </a:avLst>
              </a:prstGeom>
              <a:solidFill>
                <a:srgbClr val="CC6B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2302" name="矩形 23"/>
              <p:cNvSpPr>
                <a:spLocks noChangeArrowheads="1"/>
              </p:cNvSpPr>
              <p:nvPr/>
            </p:nvSpPr>
            <p:spPr bwMode="auto">
              <a:xfrm rot="5400000">
                <a:off x="898345" y="-898344"/>
                <a:ext cx="72000" cy="186869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2303" name="五边形 24"/>
              <p:cNvSpPr>
                <a:spLocks noChangeArrowheads="1"/>
              </p:cNvSpPr>
              <p:nvPr/>
            </p:nvSpPr>
            <p:spPr bwMode="auto">
              <a:xfrm rot="5400000">
                <a:off x="675494" y="-468932"/>
                <a:ext cx="504056" cy="1441919"/>
              </a:xfrm>
              <a:prstGeom prst="homePlate">
                <a:avLst>
                  <a:gd name="adj" fmla="val 35824"/>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2304" name="矩形 25"/>
              <p:cNvSpPr>
                <a:spLocks noChangeArrowheads="1"/>
              </p:cNvSpPr>
              <p:nvPr/>
            </p:nvSpPr>
            <p:spPr bwMode="auto">
              <a:xfrm>
                <a:off x="304596" y="33907"/>
                <a:ext cx="124585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400">
                    <a:solidFill>
                      <a:srgbClr val="FFFFFF"/>
                    </a:solidFill>
                    <a:sym typeface="微软雅黑" panose="020B0503020204020204" pitchFamily="34" charset="-122"/>
                  </a:rPr>
                  <a:t>KEY WORDS</a:t>
                </a:r>
              </a:p>
            </p:txBody>
          </p:sp>
          <p:sp>
            <p:nvSpPr>
              <p:cNvPr id="12305" name="矩形 26"/>
              <p:cNvSpPr>
                <a:spLocks noChangeArrowheads="1"/>
              </p:cNvSpPr>
              <p:nvPr/>
            </p:nvSpPr>
            <p:spPr bwMode="auto">
              <a:xfrm>
                <a:off x="88878" y="648072"/>
                <a:ext cx="1690933" cy="151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ts val="1600"/>
                  </a:lnSpc>
                  <a:spcBef>
                    <a:spcPct val="0"/>
                  </a:spcBef>
                  <a:buFont typeface="Arial" panose="020B0604020202020204" pitchFamily="34" charset="0"/>
                  <a:buNone/>
                </a:pPr>
                <a:r>
                  <a:rPr lang="en-US" altLang="zh-CN" sz="1100">
                    <a:solidFill>
                      <a:srgbClr val="FFFFFF"/>
                    </a:solidFill>
                    <a:sym typeface="微软雅黑" panose="020B0503020204020204" pitchFamily="34" charset="-122"/>
                  </a:rPr>
                  <a:t>Please add text here Please add text here</a:t>
                </a:r>
                <a:endParaRPr lang="zh-CN" altLang="en-US" sz="1100">
                  <a:solidFill>
                    <a:srgbClr val="FFFFFF"/>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FFFFFF"/>
                    </a:solidFill>
                    <a:sym typeface="微软雅黑" panose="020B0503020204020204" pitchFamily="34" charset="-122"/>
                  </a:rPr>
                  <a:t>Please add text here</a:t>
                </a:r>
                <a:endParaRPr lang="zh-CN" altLang="en-US" sz="1100">
                  <a:solidFill>
                    <a:srgbClr val="FFFFFF"/>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FFFFFF"/>
                    </a:solidFill>
                    <a:sym typeface="微软雅黑" panose="020B0503020204020204" pitchFamily="34" charset="-122"/>
                  </a:rPr>
                  <a:t>Please add text here</a:t>
                </a:r>
                <a:endParaRPr lang="zh-CN" altLang="en-US" sz="1100">
                  <a:solidFill>
                    <a:srgbClr val="FFFFFF"/>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FFFFFF"/>
                    </a:solidFill>
                    <a:sym typeface="微软雅黑" panose="020B0503020204020204" pitchFamily="34" charset="-122"/>
                  </a:rPr>
                  <a:t>Please add text here</a:t>
                </a:r>
                <a:endParaRPr lang="zh-CN" altLang="en-US" sz="1100">
                  <a:solidFill>
                    <a:srgbClr val="FFFFFF"/>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FFFFFF"/>
                    </a:solidFill>
                    <a:sym typeface="微软雅黑" panose="020B0503020204020204" pitchFamily="34" charset="-122"/>
                  </a:rPr>
                  <a:t>Please add text here</a:t>
                </a:r>
                <a:endParaRPr lang="zh-CN" altLang="en-US" sz="1100">
                  <a:solidFill>
                    <a:srgbClr val="FFFFFF"/>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endParaRPr lang="zh-CN" altLang="en-US" sz="1100">
                  <a:solidFill>
                    <a:srgbClr val="FFFFFF"/>
                  </a:solidFill>
                  <a:sym typeface="微软雅黑" panose="020B0503020204020204" pitchFamily="34" charset="-122"/>
                </a:endParaRPr>
              </a:p>
            </p:txBody>
          </p:sp>
        </p:grpSp>
        <p:pic>
          <p:nvPicPr>
            <p:cNvPr id="12299" name="图片 43"/>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38345" y="2304256"/>
              <a:ext cx="792000" cy="79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矩形 54" hidden="1"/>
          <p:cNvSpPr>
            <a:spLocks noChangeArrowheads="1"/>
          </p:cNvSpPr>
          <p:nvPr/>
        </p:nvSpPr>
        <p:spPr bwMode="auto">
          <a:xfrm>
            <a:off x="0" y="1455738"/>
            <a:ext cx="9144000" cy="1908175"/>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13315" name="图片 5"/>
          <p:cNvPicPr>
            <a:picLocks noChangeAspect="1" noChangeArrowheads="1"/>
          </p:cNvPicPr>
          <p:nvPr/>
        </p:nvPicPr>
        <p:blipFill>
          <a:blip r:embed="rId2">
            <a:extLst>
              <a:ext uri="{28A0092B-C50C-407E-A947-70E740481C1C}">
                <a14:useLocalDpi xmlns:a14="http://schemas.microsoft.com/office/drawing/2010/main" val="0"/>
              </a:ext>
            </a:extLst>
          </a:blip>
          <a:srcRect t="46707" b="26675"/>
          <a:stretch>
            <a:fillRect/>
          </a:stretch>
        </p:blipFill>
        <p:spPr bwMode="auto">
          <a:xfrm>
            <a:off x="0" y="1001713"/>
            <a:ext cx="9144000"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矩形 27"/>
          <p:cNvSpPr>
            <a:spLocks noChangeArrowheads="1"/>
          </p:cNvSpPr>
          <p:nvPr/>
        </p:nvSpPr>
        <p:spPr bwMode="auto">
          <a:xfrm>
            <a:off x="476250" y="177800"/>
            <a:ext cx="2173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a:solidFill>
                  <a:srgbClr val="FF8607"/>
                </a:solidFill>
                <a:latin typeface="Impact" panose="020B0806030902050204" pitchFamily="34" charset="0"/>
                <a:sym typeface="Impact" panose="020B0806030902050204" pitchFamily="34" charset="0"/>
              </a:rPr>
              <a:t>Add title in here</a:t>
            </a:r>
            <a:endParaRPr lang="zh-CN" altLang="en-US" sz="1800">
              <a:latin typeface="Arial" panose="020B0604020202020204" pitchFamily="34" charset="0"/>
              <a:ea typeface="宋体" panose="02010600030101010101" pitchFamily="2" charset="-122"/>
            </a:endParaRPr>
          </a:p>
        </p:txBody>
      </p:sp>
      <p:sp>
        <p:nvSpPr>
          <p:cNvPr id="13317" name="等腰三角形 28"/>
          <p:cNvSpPr>
            <a:spLocks noChangeArrowheads="1"/>
          </p:cNvSpPr>
          <p:nvPr/>
        </p:nvSpPr>
        <p:spPr bwMode="auto">
          <a:xfrm rot="5400000">
            <a:off x="-39688" y="157163"/>
            <a:ext cx="581025" cy="501650"/>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3318" name="流程图: 手动输入 7"/>
          <p:cNvSpPr>
            <a:spLocks noChangeArrowheads="1"/>
          </p:cNvSpPr>
          <p:nvPr/>
        </p:nvSpPr>
        <p:spPr bwMode="auto">
          <a:xfrm rot="5400000" flipV="1">
            <a:off x="4587081" y="-1824831"/>
            <a:ext cx="1731963" cy="7381875"/>
          </a:xfrm>
          <a:prstGeom prst="flowChartManualInput">
            <a:avLst/>
          </a:prstGeom>
          <a:solidFill>
            <a:srgbClr val="000000">
              <a:alpha val="5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3319" name="TextBox 55"/>
          <p:cNvSpPr>
            <a:spLocks noChangeArrowheads="1"/>
          </p:cNvSpPr>
          <p:nvPr/>
        </p:nvSpPr>
        <p:spPr bwMode="auto">
          <a:xfrm>
            <a:off x="5953125" y="1073150"/>
            <a:ext cx="19304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6600">
                <a:solidFill>
                  <a:srgbClr val="FFFFFF"/>
                </a:solidFill>
                <a:sym typeface="微软雅黑" panose="020B0503020204020204" pitchFamily="34" charset="-122"/>
              </a:rPr>
              <a:t>65%</a:t>
            </a:r>
            <a:endParaRPr lang="zh-CN" altLang="en-US" sz="6600">
              <a:solidFill>
                <a:srgbClr val="FFFFFF"/>
              </a:solidFill>
              <a:sym typeface="微软雅黑" panose="020B0503020204020204" pitchFamily="34" charset="-122"/>
            </a:endParaRPr>
          </a:p>
        </p:txBody>
      </p:sp>
      <p:grpSp>
        <p:nvGrpSpPr>
          <p:cNvPr id="13320" name="Group 8"/>
          <p:cNvGrpSpPr>
            <a:grpSpLocks/>
          </p:cNvGrpSpPr>
          <p:nvPr/>
        </p:nvGrpSpPr>
        <p:grpSpPr bwMode="auto">
          <a:xfrm>
            <a:off x="6018213" y="2041525"/>
            <a:ext cx="1800225" cy="400050"/>
            <a:chOff x="0" y="0"/>
            <a:chExt cx="1800000" cy="400110"/>
          </a:xfrm>
        </p:grpSpPr>
        <p:sp>
          <p:nvSpPr>
            <p:cNvPr id="13325" name="圆角矩形 8"/>
            <p:cNvSpPr>
              <a:spLocks noChangeArrowheads="1"/>
            </p:cNvSpPr>
            <p:nvPr/>
          </p:nvSpPr>
          <p:spPr bwMode="auto">
            <a:xfrm>
              <a:off x="0" y="0"/>
              <a:ext cx="1800000" cy="40011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3326" name="矩形 57"/>
            <p:cNvSpPr>
              <a:spLocks noChangeArrowheads="1"/>
            </p:cNvSpPr>
            <p:nvPr/>
          </p:nvSpPr>
          <p:spPr bwMode="auto">
            <a:xfrm>
              <a:off x="50248" y="0"/>
              <a:ext cx="16995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000">
                  <a:solidFill>
                    <a:srgbClr val="FF8607"/>
                  </a:solidFill>
                  <a:sym typeface="微软雅黑" panose="020B0503020204020204" pitchFamily="34" charset="-122"/>
                </a:rPr>
                <a:t>KEY WORDS</a:t>
              </a:r>
            </a:p>
          </p:txBody>
        </p:sp>
      </p:grpSp>
      <p:grpSp>
        <p:nvGrpSpPr>
          <p:cNvPr id="13321" name="Group 11"/>
          <p:cNvGrpSpPr>
            <a:grpSpLocks/>
          </p:cNvGrpSpPr>
          <p:nvPr/>
        </p:nvGrpSpPr>
        <p:grpSpPr bwMode="auto">
          <a:xfrm>
            <a:off x="4032250" y="2803525"/>
            <a:ext cx="3844925" cy="1279525"/>
            <a:chOff x="0" y="0"/>
            <a:chExt cx="3845168" cy="1280342"/>
          </a:xfrm>
        </p:grpSpPr>
        <p:sp>
          <p:nvSpPr>
            <p:cNvPr id="13323" name="矩形 68"/>
            <p:cNvSpPr>
              <a:spLocks noChangeArrowheads="1"/>
            </p:cNvSpPr>
            <p:nvPr/>
          </p:nvSpPr>
          <p:spPr bwMode="auto">
            <a:xfrm>
              <a:off x="1940608" y="0"/>
              <a:ext cx="19045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eaLnBrk="1" hangingPunct="1">
                <a:spcBef>
                  <a:spcPct val="0"/>
                </a:spcBef>
                <a:buFont typeface="Arial" panose="020B0604020202020204" pitchFamily="34" charset="0"/>
                <a:buNone/>
              </a:pPr>
              <a:r>
                <a:rPr lang="en-US" altLang="zh-CN" sz="1600" b="1">
                  <a:solidFill>
                    <a:srgbClr val="282828"/>
                  </a:solidFill>
                  <a:sym typeface="微软雅黑" panose="020B0503020204020204" pitchFamily="34" charset="-122"/>
                </a:rPr>
                <a:t>Add title in here</a:t>
              </a:r>
              <a:endParaRPr lang="zh-CN" altLang="en-US" sz="1800">
                <a:latin typeface="Arial" panose="020B0604020202020204" pitchFamily="34" charset="0"/>
                <a:ea typeface="宋体" panose="02010600030101010101" pitchFamily="2" charset="-122"/>
              </a:endParaRPr>
            </a:p>
          </p:txBody>
        </p:sp>
        <p:sp>
          <p:nvSpPr>
            <p:cNvPr id="13324" name="矩形 9"/>
            <p:cNvSpPr>
              <a:spLocks noChangeArrowheads="1"/>
            </p:cNvSpPr>
            <p:nvPr/>
          </p:nvSpPr>
          <p:spPr bwMode="auto">
            <a:xfrm>
              <a:off x="0" y="264679"/>
              <a:ext cx="383887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eaLnBrk="1" hangingPunct="1">
                <a:lnSpc>
                  <a:spcPts val="1800"/>
                </a:lnSpc>
                <a:spcBef>
                  <a:spcPct val="0"/>
                </a:spcBef>
                <a:buFont typeface="Arial" panose="020B0604020202020204" pitchFamily="34" charset="0"/>
                <a:buNone/>
              </a:pPr>
              <a:r>
                <a:rPr lang="en-US" altLang="zh-CN" sz="1100">
                  <a:solidFill>
                    <a:srgbClr val="282828"/>
                  </a:solidFill>
                  <a:sym typeface="微软雅黑" panose="020B0503020204020204" pitchFamily="34" charset="-122"/>
                </a:rPr>
                <a:t>Please add a comment here. According to adjust the font and font size. Recommended justified. Please add a comment here. According to adjust the font and font size. Recommended justified.</a:t>
              </a:r>
              <a:endParaRPr lang="zh-CN" altLang="en-US" sz="1800">
                <a:latin typeface="Arial" panose="020B0604020202020204" pitchFamily="34" charset="0"/>
                <a:ea typeface="宋体" panose="02010600030101010101" pitchFamily="2" charset="-122"/>
              </a:endParaRPr>
            </a:p>
          </p:txBody>
        </p:sp>
      </p:grpSp>
      <p:pic>
        <p:nvPicPr>
          <p:cNvPr id="13322" name="图片 11"/>
          <p:cNvPicPr>
            <a:picLocks noChangeAspect="1" noChangeArrowheads="1"/>
          </p:cNvPicPr>
          <p:nvPr/>
        </p:nvPicPr>
        <p:blipFill>
          <a:blip r:embed="rId3">
            <a:extLst>
              <a:ext uri="{28A0092B-C50C-407E-A947-70E740481C1C}">
                <a14:useLocalDpi xmlns:a14="http://schemas.microsoft.com/office/drawing/2010/main" val="0"/>
              </a:ext>
            </a:extLst>
          </a:blip>
          <a:srcRect l="15665" t="14857" b="10857"/>
          <a:stretch>
            <a:fillRect/>
          </a:stretch>
        </p:blipFill>
        <p:spPr bwMode="auto">
          <a:xfrm>
            <a:off x="8101013" y="3562350"/>
            <a:ext cx="104298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121"/>
          <p:cNvSpPr>
            <a:spLocks noChangeArrowheads="1"/>
          </p:cNvSpPr>
          <p:nvPr/>
        </p:nvSpPr>
        <p:spPr bwMode="auto">
          <a:xfrm>
            <a:off x="0" y="0"/>
            <a:ext cx="9144000" cy="51435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14339" name="Group 3"/>
          <p:cNvGrpSpPr>
            <a:grpSpLocks/>
          </p:cNvGrpSpPr>
          <p:nvPr/>
        </p:nvGrpSpPr>
        <p:grpSpPr bwMode="auto">
          <a:xfrm>
            <a:off x="3563938" y="1203325"/>
            <a:ext cx="865187" cy="865188"/>
            <a:chOff x="0" y="0"/>
            <a:chExt cx="864000" cy="864000"/>
          </a:xfrm>
        </p:grpSpPr>
        <p:sp>
          <p:nvSpPr>
            <p:cNvPr id="14448" name="椭圆 124"/>
            <p:cNvSpPr>
              <a:spLocks noChangeArrowheads="1"/>
            </p:cNvSpPr>
            <p:nvPr/>
          </p:nvSpPr>
          <p:spPr bwMode="auto">
            <a:xfrm>
              <a:off x="0" y="0"/>
              <a:ext cx="864000" cy="864000"/>
            </a:xfrm>
            <a:prstGeom prst="ellipse">
              <a:avLst/>
            </a:pr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49" name="椭圆 125"/>
            <p:cNvSpPr>
              <a:spLocks noChangeArrowheads="1"/>
            </p:cNvSpPr>
            <p:nvPr/>
          </p:nvSpPr>
          <p:spPr bwMode="auto">
            <a:xfrm>
              <a:off x="90000" y="90000"/>
              <a:ext cx="684000" cy="684000"/>
            </a:xfrm>
            <a:prstGeom prst="ellipse">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grpSp>
        <p:nvGrpSpPr>
          <p:cNvPr id="14340" name="Group 6"/>
          <p:cNvGrpSpPr>
            <a:grpSpLocks/>
          </p:cNvGrpSpPr>
          <p:nvPr/>
        </p:nvGrpSpPr>
        <p:grpSpPr bwMode="auto">
          <a:xfrm>
            <a:off x="584200" y="515938"/>
            <a:ext cx="2474913" cy="4068762"/>
            <a:chOff x="0" y="0"/>
            <a:chExt cx="2476153" cy="4069266"/>
          </a:xfrm>
        </p:grpSpPr>
        <p:sp>
          <p:nvSpPr>
            <p:cNvPr id="14388" name="矩形 79"/>
            <p:cNvSpPr>
              <a:spLocks noChangeArrowheads="1"/>
            </p:cNvSpPr>
            <p:nvPr/>
          </p:nvSpPr>
          <p:spPr bwMode="auto">
            <a:xfrm>
              <a:off x="0"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89" name="矩形 86"/>
            <p:cNvSpPr>
              <a:spLocks noChangeArrowheads="1"/>
            </p:cNvSpPr>
            <p:nvPr/>
          </p:nvSpPr>
          <p:spPr bwMode="auto">
            <a:xfrm>
              <a:off x="437624"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90" name="矩形 93"/>
            <p:cNvSpPr>
              <a:spLocks noChangeArrowheads="1"/>
            </p:cNvSpPr>
            <p:nvPr/>
          </p:nvSpPr>
          <p:spPr bwMode="auto">
            <a:xfrm>
              <a:off x="875248"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91" name="矩形 100"/>
            <p:cNvSpPr>
              <a:spLocks noChangeArrowheads="1"/>
            </p:cNvSpPr>
            <p:nvPr/>
          </p:nvSpPr>
          <p:spPr bwMode="auto">
            <a:xfrm>
              <a:off x="1312872"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92" name="矩形 107"/>
            <p:cNvSpPr>
              <a:spLocks noChangeArrowheads="1"/>
            </p:cNvSpPr>
            <p:nvPr/>
          </p:nvSpPr>
          <p:spPr bwMode="auto">
            <a:xfrm>
              <a:off x="1750496"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93" name="矩形 114"/>
            <p:cNvSpPr>
              <a:spLocks noChangeArrowheads="1"/>
            </p:cNvSpPr>
            <p:nvPr/>
          </p:nvSpPr>
          <p:spPr bwMode="auto">
            <a:xfrm>
              <a:off x="2188121"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94" name="矩形 126"/>
            <p:cNvSpPr>
              <a:spLocks noChangeArrowheads="1"/>
            </p:cNvSpPr>
            <p:nvPr/>
          </p:nvSpPr>
          <p:spPr bwMode="auto">
            <a:xfrm>
              <a:off x="0"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95" name="矩形 127"/>
            <p:cNvSpPr>
              <a:spLocks noChangeArrowheads="1"/>
            </p:cNvSpPr>
            <p:nvPr/>
          </p:nvSpPr>
          <p:spPr bwMode="auto">
            <a:xfrm>
              <a:off x="437624"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96" name="矩形 128"/>
            <p:cNvSpPr>
              <a:spLocks noChangeArrowheads="1"/>
            </p:cNvSpPr>
            <p:nvPr/>
          </p:nvSpPr>
          <p:spPr bwMode="auto">
            <a:xfrm>
              <a:off x="875248"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97" name="矩形 129"/>
            <p:cNvSpPr>
              <a:spLocks noChangeArrowheads="1"/>
            </p:cNvSpPr>
            <p:nvPr/>
          </p:nvSpPr>
          <p:spPr bwMode="auto">
            <a:xfrm>
              <a:off x="1312872"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98" name="矩形 130"/>
            <p:cNvSpPr>
              <a:spLocks noChangeArrowheads="1"/>
            </p:cNvSpPr>
            <p:nvPr/>
          </p:nvSpPr>
          <p:spPr bwMode="auto">
            <a:xfrm>
              <a:off x="1750496"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99" name="矩形 131"/>
            <p:cNvSpPr>
              <a:spLocks noChangeArrowheads="1"/>
            </p:cNvSpPr>
            <p:nvPr/>
          </p:nvSpPr>
          <p:spPr bwMode="auto">
            <a:xfrm>
              <a:off x="2188121"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00" name="矩形 132"/>
            <p:cNvSpPr>
              <a:spLocks noChangeArrowheads="1"/>
            </p:cNvSpPr>
            <p:nvPr/>
          </p:nvSpPr>
          <p:spPr bwMode="auto">
            <a:xfrm>
              <a:off x="0"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01" name="矩形 133"/>
            <p:cNvSpPr>
              <a:spLocks noChangeArrowheads="1"/>
            </p:cNvSpPr>
            <p:nvPr/>
          </p:nvSpPr>
          <p:spPr bwMode="auto">
            <a:xfrm>
              <a:off x="437624"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02" name="矩形 134"/>
            <p:cNvSpPr>
              <a:spLocks noChangeArrowheads="1"/>
            </p:cNvSpPr>
            <p:nvPr/>
          </p:nvSpPr>
          <p:spPr bwMode="auto">
            <a:xfrm>
              <a:off x="875248"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03" name="矩形 135"/>
            <p:cNvSpPr>
              <a:spLocks noChangeArrowheads="1"/>
            </p:cNvSpPr>
            <p:nvPr/>
          </p:nvSpPr>
          <p:spPr bwMode="auto">
            <a:xfrm>
              <a:off x="1312872"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04" name="矩形 136"/>
            <p:cNvSpPr>
              <a:spLocks noChangeArrowheads="1"/>
            </p:cNvSpPr>
            <p:nvPr/>
          </p:nvSpPr>
          <p:spPr bwMode="auto">
            <a:xfrm>
              <a:off x="1750496"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05" name="矩形 137"/>
            <p:cNvSpPr>
              <a:spLocks noChangeArrowheads="1"/>
            </p:cNvSpPr>
            <p:nvPr/>
          </p:nvSpPr>
          <p:spPr bwMode="auto">
            <a:xfrm>
              <a:off x="2188121"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06" name="矩形 138"/>
            <p:cNvSpPr>
              <a:spLocks noChangeArrowheads="1"/>
            </p:cNvSpPr>
            <p:nvPr/>
          </p:nvSpPr>
          <p:spPr bwMode="auto">
            <a:xfrm>
              <a:off x="0"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07" name="矩形 139"/>
            <p:cNvSpPr>
              <a:spLocks noChangeArrowheads="1"/>
            </p:cNvSpPr>
            <p:nvPr/>
          </p:nvSpPr>
          <p:spPr bwMode="auto">
            <a:xfrm>
              <a:off x="437624"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08" name="矩形 140"/>
            <p:cNvSpPr>
              <a:spLocks noChangeArrowheads="1"/>
            </p:cNvSpPr>
            <p:nvPr/>
          </p:nvSpPr>
          <p:spPr bwMode="auto">
            <a:xfrm>
              <a:off x="875248"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09" name="矩形 141"/>
            <p:cNvSpPr>
              <a:spLocks noChangeArrowheads="1"/>
            </p:cNvSpPr>
            <p:nvPr/>
          </p:nvSpPr>
          <p:spPr bwMode="auto">
            <a:xfrm>
              <a:off x="1312872"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10" name="矩形 142"/>
            <p:cNvSpPr>
              <a:spLocks noChangeArrowheads="1"/>
            </p:cNvSpPr>
            <p:nvPr/>
          </p:nvSpPr>
          <p:spPr bwMode="auto">
            <a:xfrm>
              <a:off x="1750496"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11" name="矩形 143"/>
            <p:cNvSpPr>
              <a:spLocks noChangeArrowheads="1"/>
            </p:cNvSpPr>
            <p:nvPr/>
          </p:nvSpPr>
          <p:spPr bwMode="auto">
            <a:xfrm>
              <a:off x="2188121"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12" name="矩形 144"/>
            <p:cNvSpPr>
              <a:spLocks noChangeArrowheads="1"/>
            </p:cNvSpPr>
            <p:nvPr/>
          </p:nvSpPr>
          <p:spPr bwMode="auto">
            <a:xfrm>
              <a:off x="0"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13" name="矩形 145"/>
            <p:cNvSpPr>
              <a:spLocks noChangeArrowheads="1"/>
            </p:cNvSpPr>
            <p:nvPr/>
          </p:nvSpPr>
          <p:spPr bwMode="auto">
            <a:xfrm>
              <a:off x="437624"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14" name="矩形 146"/>
            <p:cNvSpPr>
              <a:spLocks noChangeArrowheads="1"/>
            </p:cNvSpPr>
            <p:nvPr/>
          </p:nvSpPr>
          <p:spPr bwMode="auto">
            <a:xfrm>
              <a:off x="875248"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15" name="矩形 147"/>
            <p:cNvSpPr>
              <a:spLocks noChangeArrowheads="1"/>
            </p:cNvSpPr>
            <p:nvPr/>
          </p:nvSpPr>
          <p:spPr bwMode="auto">
            <a:xfrm>
              <a:off x="1312872"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16" name="矩形 148"/>
            <p:cNvSpPr>
              <a:spLocks noChangeArrowheads="1"/>
            </p:cNvSpPr>
            <p:nvPr/>
          </p:nvSpPr>
          <p:spPr bwMode="auto">
            <a:xfrm>
              <a:off x="1750496"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17" name="矩形 149"/>
            <p:cNvSpPr>
              <a:spLocks noChangeArrowheads="1"/>
            </p:cNvSpPr>
            <p:nvPr/>
          </p:nvSpPr>
          <p:spPr bwMode="auto">
            <a:xfrm>
              <a:off x="2188121"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18" name="矩形 150"/>
            <p:cNvSpPr>
              <a:spLocks noChangeArrowheads="1"/>
            </p:cNvSpPr>
            <p:nvPr/>
          </p:nvSpPr>
          <p:spPr bwMode="auto">
            <a:xfrm>
              <a:off x="0"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19" name="矩形 151"/>
            <p:cNvSpPr>
              <a:spLocks noChangeArrowheads="1"/>
            </p:cNvSpPr>
            <p:nvPr/>
          </p:nvSpPr>
          <p:spPr bwMode="auto">
            <a:xfrm>
              <a:off x="437624"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20" name="矩形 152"/>
            <p:cNvSpPr>
              <a:spLocks noChangeArrowheads="1"/>
            </p:cNvSpPr>
            <p:nvPr/>
          </p:nvSpPr>
          <p:spPr bwMode="auto">
            <a:xfrm>
              <a:off x="875248"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21" name="矩形 153"/>
            <p:cNvSpPr>
              <a:spLocks noChangeArrowheads="1"/>
            </p:cNvSpPr>
            <p:nvPr/>
          </p:nvSpPr>
          <p:spPr bwMode="auto">
            <a:xfrm>
              <a:off x="1312872"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22" name="矩形 154"/>
            <p:cNvSpPr>
              <a:spLocks noChangeArrowheads="1"/>
            </p:cNvSpPr>
            <p:nvPr/>
          </p:nvSpPr>
          <p:spPr bwMode="auto">
            <a:xfrm>
              <a:off x="1750496"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23" name="矩形 155"/>
            <p:cNvSpPr>
              <a:spLocks noChangeArrowheads="1"/>
            </p:cNvSpPr>
            <p:nvPr/>
          </p:nvSpPr>
          <p:spPr bwMode="auto">
            <a:xfrm>
              <a:off x="2188121"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24" name="矩形 156"/>
            <p:cNvSpPr>
              <a:spLocks noChangeArrowheads="1"/>
            </p:cNvSpPr>
            <p:nvPr/>
          </p:nvSpPr>
          <p:spPr bwMode="auto">
            <a:xfrm>
              <a:off x="0"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25" name="矩形 157"/>
            <p:cNvSpPr>
              <a:spLocks noChangeArrowheads="1"/>
            </p:cNvSpPr>
            <p:nvPr/>
          </p:nvSpPr>
          <p:spPr bwMode="auto">
            <a:xfrm>
              <a:off x="437624"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26" name="矩形 158"/>
            <p:cNvSpPr>
              <a:spLocks noChangeArrowheads="1"/>
            </p:cNvSpPr>
            <p:nvPr/>
          </p:nvSpPr>
          <p:spPr bwMode="auto">
            <a:xfrm>
              <a:off x="875248"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27" name="矩形 159"/>
            <p:cNvSpPr>
              <a:spLocks noChangeArrowheads="1"/>
            </p:cNvSpPr>
            <p:nvPr/>
          </p:nvSpPr>
          <p:spPr bwMode="auto">
            <a:xfrm>
              <a:off x="1312872"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28" name="矩形 160"/>
            <p:cNvSpPr>
              <a:spLocks noChangeArrowheads="1"/>
            </p:cNvSpPr>
            <p:nvPr/>
          </p:nvSpPr>
          <p:spPr bwMode="auto">
            <a:xfrm>
              <a:off x="1750496"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29" name="矩形 161"/>
            <p:cNvSpPr>
              <a:spLocks noChangeArrowheads="1"/>
            </p:cNvSpPr>
            <p:nvPr/>
          </p:nvSpPr>
          <p:spPr bwMode="auto">
            <a:xfrm>
              <a:off x="2188121"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30" name="矩形 162"/>
            <p:cNvSpPr>
              <a:spLocks noChangeArrowheads="1"/>
            </p:cNvSpPr>
            <p:nvPr/>
          </p:nvSpPr>
          <p:spPr bwMode="auto">
            <a:xfrm>
              <a:off x="0"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31" name="矩形 163"/>
            <p:cNvSpPr>
              <a:spLocks noChangeArrowheads="1"/>
            </p:cNvSpPr>
            <p:nvPr/>
          </p:nvSpPr>
          <p:spPr bwMode="auto">
            <a:xfrm>
              <a:off x="437624"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32" name="矩形 164"/>
            <p:cNvSpPr>
              <a:spLocks noChangeArrowheads="1"/>
            </p:cNvSpPr>
            <p:nvPr/>
          </p:nvSpPr>
          <p:spPr bwMode="auto">
            <a:xfrm>
              <a:off x="875248"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33" name="矩形 165"/>
            <p:cNvSpPr>
              <a:spLocks noChangeArrowheads="1"/>
            </p:cNvSpPr>
            <p:nvPr/>
          </p:nvSpPr>
          <p:spPr bwMode="auto">
            <a:xfrm>
              <a:off x="1312872"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34" name="矩形 166"/>
            <p:cNvSpPr>
              <a:spLocks noChangeArrowheads="1"/>
            </p:cNvSpPr>
            <p:nvPr/>
          </p:nvSpPr>
          <p:spPr bwMode="auto">
            <a:xfrm>
              <a:off x="1750496"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35" name="矩形 167"/>
            <p:cNvSpPr>
              <a:spLocks noChangeArrowheads="1"/>
            </p:cNvSpPr>
            <p:nvPr/>
          </p:nvSpPr>
          <p:spPr bwMode="auto">
            <a:xfrm>
              <a:off x="2188121"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36" name="矩形 168"/>
            <p:cNvSpPr>
              <a:spLocks noChangeArrowheads="1"/>
            </p:cNvSpPr>
            <p:nvPr/>
          </p:nvSpPr>
          <p:spPr bwMode="auto">
            <a:xfrm>
              <a:off x="0"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37" name="矩形 169"/>
            <p:cNvSpPr>
              <a:spLocks noChangeArrowheads="1"/>
            </p:cNvSpPr>
            <p:nvPr/>
          </p:nvSpPr>
          <p:spPr bwMode="auto">
            <a:xfrm>
              <a:off x="437624"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38" name="矩形 170"/>
            <p:cNvSpPr>
              <a:spLocks noChangeArrowheads="1"/>
            </p:cNvSpPr>
            <p:nvPr/>
          </p:nvSpPr>
          <p:spPr bwMode="auto">
            <a:xfrm>
              <a:off x="875248"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39" name="矩形 171"/>
            <p:cNvSpPr>
              <a:spLocks noChangeArrowheads="1"/>
            </p:cNvSpPr>
            <p:nvPr/>
          </p:nvSpPr>
          <p:spPr bwMode="auto">
            <a:xfrm>
              <a:off x="1312872"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40" name="矩形 172"/>
            <p:cNvSpPr>
              <a:spLocks noChangeArrowheads="1"/>
            </p:cNvSpPr>
            <p:nvPr/>
          </p:nvSpPr>
          <p:spPr bwMode="auto">
            <a:xfrm>
              <a:off x="1750496"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41" name="矩形 173"/>
            <p:cNvSpPr>
              <a:spLocks noChangeArrowheads="1"/>
            </p:cNvSpPr>
            <p:nvPr/>
          </p:nvSpPr>
          <p:spPr bwMode="auto">
            <a:xfrm>
              <a:off x="2188121"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42" name="矩形 174"/>
            <p:cNvSpPr>
              <a:spLocks noChangeArrowheads="1"/>
            </p:cNvSpPr>
            <p:nvPr/>
          </p:nvSpPr>
          <p:spPr bwMode="auto">
            <a:xfrm>
              <a:off x="0"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43" name="矩形 175"/>
            <p:cNvSpPr>
              <a:spLocks noChangeArrowheads="1"/>
            </p:cNvSpPr>
            <p:nvPr/>
          </p:nvSpPr>
          <p:spPr bwMode="auto">
            <a:xfrm>
              <a:off x="437624"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44" name="矩形 176"/>
            <p:cNvSpPr>
              <a:spLocks noChangeArrowheads="1"/>
            </p:cNvSpPr>
            <p:nvPr/>
          </p:nvSpPr>
          <p:spPr bwMode="auto">
            <a:xfrm>
              <a:off x="875248"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45" name="矩形 177"/>
            <p:cNvSpPr>
              <a:spLocks noChangeArrowheads="1"/>
            </p:cNvSpPr>
            <p:nvPr/>
          </p:nvSpPr>
          <p:spPr bwMode="auto">
            <a:xfrm>
              <a:off x="1312872"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46" name="矩形 178"/>
            <p:cNvSpPr>
              <a:spLocks noChangeArrowheads="1"/>
            </p:cNvSpPr>
            <p:nvPr/>
          </p:nvSpPr>
          <p:spPr bwMode="auto">
            <a:xfrm>
              <a:off x="1750496"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447" name="矩形 179"/>
            <p:cNvSpPr>
              <a:spLocks noChangeArrowheads="1"/>
            </p:cNvSpPr>
            <p:nvPr/>
          </p:nvSpPr>
          <p:spPr bwMode="auto">
            <a:xfrm>
              <a:off x="2188121"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grpSp>
        <p:nvGrpSpPr>
          <p:cNvPr id="14341" name="Group 67"/>
          <p:cNvGrpSpPr>
            <a:grpSpLocks/>
          </p:cNvGrpSpPr>
          <p:nvPr/>
        </p:nvGrpSpPr>
        <p:grpSpPr bwMode="auto">
          <a:xfrm>
            <a:off x="584200" y="515938"/>
            <a:ext cx="2474913" cy="4068762"/>
            <a:chOff x="0" y="0"/>
            <a:chExt cx="2476153" cy="4069266"/>
          </a:xfrm>
        </p:grpSpPr>
        <p:sp>
          <p:nvSpPr>
            <p:cNvPr id="14344" name="矩形 3"/>
            <p:cNvSpPr>
              <a:spLocks noChangeArrowheads="1"/>
            </p:cNvSpPr>
            <p:nvPr/>
          </p:nvSpPr>
          <p:spPr bwMode="auto">
            <a:xfrm>
              <a:off x="0"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45" name="矩形 4"/>
            <p:cNvSpPr>
              <a:spLocks noChangeArrowheads="1"/>
            </p:cNvSpPr>
            <p:nvPr/>
          </p:nvSpPr>
          <p:spPr bwMode="auto">
            <a:xfrm>
              <a:off x="437624"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46" name="矩形 5"/>
            <p:cNvSpPr>
              <a:spLocks noChangeArrowheads="1"/>
            </p:cNvSpPr>
            <p:nvPr/>
          </p:nvSpPr>
          <p:spPr bwMode="auto">
            <a:xfrm>
              <a:off x="875248"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47" name="矩形 6"/>
            <p:cNvSpPr>
              <a:spLocks noChangeArrowheads="1"/>
            </p:cNvSpPr>
            <p:nvPr/>
          </p:nvSpPr>
          <p:spPr bwMode="auto">
            <a:xfrm>
              <a:off x="1312872"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48" name="矩形 7"/>
            <p:cNvSpPr>
              <a:spLocks noChangeArrowheads="1"/>
            </p:cNvSpPr>
            <p:nvPr/>
          </p:nvSpPr>
          <p:spPr bwMode="auto">
            <a:xfrm>
              <a:off x="1750496"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49" name="矩形 8"/>
            <p:cNvSpPr>
              <a:spLocks noChangeArrowheads="1"/>
            </p:cNvSpPr>
            <p:nvPr/>
          </p:nvSpPr>
          <p:spPr bwMode="auto">
            <a:xfrm>
              <a:off x="2188121"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50" name="矩形 59"/>
            <p:cNvSpPr>
              <a:spLocks noChangeArrowheads="1"/>
            </p:cNvSpPr>
            <p:nvPr/>
          </p:nvSpPr>
          <p:spPr bwMode="auto">
            <a:xfrm>
              <a:off x="0"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51" name="矩形 60"/>
            <p:cNvSpPr>
              <a:spLocks noChangeArrowheads="1"/>
            </p:cNvSpPr>
            <p:nvPr/>
          </p:nvSpPr>
          <p:spPr bwMode="auto">
            <a:xfrm>
              <a:off x="437624"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52" name="矩形 61"/>
            <p:cNvSpPr>
              <a:spLocks noChangeArrowheads="1"/>
            </p:cNvSpPr>
            <p:nvPr/>
          </p:nvSpPr>
          <p:spPr bwMode="auto">
            <a:xfrm>
              <a:off x="875248"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53" name="矩形 62"/>
            <p:cNvSpPr>
              <a:spLocks noChangeArrowheads="1"/>
            </p:cNvSpPr>
            <p:nvPr/>
          </p:nvSpPr>
          <p:spPr bwMode="auto">
            <a:xfrm>
              <a:off x="1312872"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54" name="矩形 63"/>
            <p:cNvSpPr>
              <a:spLocks noChangeArrowheads="1"/>
            </p:cNvSpPr>
            <p:nvPr/>
          </p:nvSpPr>
          <p:spPr bwMode="auto">
            <a:xfrm>
              <a:off x="1750496"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55" name="矩形 64"/>
            <p:cNvSpPr>
              <a:spLocks noChangeArrowheads="1"/>
            </p:cNvSpPr>
            <p:nvPr/>
          </p:nvSpPr>
          <p:spPr bwMode="auto">
            <a:xfrm>
              <a:off x="2188121"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56" name="矩形 70"/>
            <p:cNvSpPr>
              <a:spLocks noChangeArrowheads="1"/>
            </p:cNvSpPr>
            <p:nvPr/>
          </p:nvSpPr>
          <p:spPr bwMode="auto">
            <a:xfrm>
              <a:off x="1750496" y="828081"/>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57" name="矩形 71"/>
            <p:cNvSpPr>
              <a:spLocks noChangeArrowheads="1"/>
            </p:cNvSpPr>
            <p:nvPr/>
          </p:nvSpPr>
          <p:spPr bwMode="auto">
            <a:xfrm>
              <a:off x="2188121" y="828081"/>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58" name="矩形 77"/>
            <p:cNvSpPr>
              <a:spLocks noChangeArrowheads="1"/>
            </p:cNvSpPr>
            <p:nvPr/>
          </p:nvSpPr>
          <p:spPr bwMode="auto">
            <a:xfrm>
              <a:off x="1750496" y="124996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59" name="矩形 78"/>
            <p:cNvSpPr>
              <a:spLocks noChangeArrowheads="1"/>
            </p:cNvSpPr>
            <p:nvPr/>
          </p:nvSpPr>
          <p:spPr bwMode="auto">
            <a:xfrm>
              <a:off x="2188121" y="124996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60" name="矩形 80"/>
            <p:cNvSpPr>
              <a:spLocks noChangeArrowheads="1"/>
            </p:cNvSpPr>
            <p:nvPr/>
          </p:nvSpPr>
          <p:spPr bwMode="auto">
            <a:xfrm>
              <a:off x="0"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61" name="矩形 81"/>
            <p:cNvSpPr>
              <a:spLocks noChangeArrowheads="1"/>
            </p:cNvSpPr>
            <p:nvPr/>
          </p:nvSpPr>
          <p:spPr bwMode="auto">
            <a:xfrm>
              <a:off x="437624"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62" name="矩形 82"/>
            <p:cNvSpPr>
              <a:spLocks noChangeArrowheads="1"/>
            </p:cNvSpPr>
            <p:nvPr/>
          </p:nvSpPr>
          <p:spPr bwMode="auto">
            <a:xfrm>
              <a:off x="875248"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63" name="矩形 83"/>
            <p:cNvSpPr>
              <a:spLocks noChangeArrowheads="1"/>
            </p:cNvSpPr>
            <p:nvPr/>
          </p:nvSpPr>
          <p:spPr bwMode="auto">
            <a:xfrm>
              <a:off x="1312872"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64" name="矩形 84"/>
            <p:cNvSpPr>
              <a:spLocks noChangeArrowheads="1"/>
            </p:cNvSpPr>
            <p:nvPr/>
          </p:nvSpPr>
          <p:spPr bwMode="auto">
            <a:xfrm>
              <a:off x="1750496"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65" name="矩形 85"/>
            <p:cNvSpPr>
              <a:spLocks noChangeArrowheads="1"/>
            </p:cNvSpPr>
            <p:nvPr/>
          </p:nvSpPr>
          <p:spPr bwMode="auto">
            <a:xfrm>
              <a:off x="2188121"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66" name="矩形 87"/>
            <p:cNvSpPr>
              <a:spLocks noChangeArrowheads="1"/>
            </p:cNvSpPr>
            <p:nvPr/>
          </p:nvSpPr>
          <p:spPr bwMode="auto">
            <a:xfrm>
              <a:off x="0"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67" name="矩形 88"/>
            <p:cNvSpPr>
              <a:spLocks noChangeArrowheads="1"/>
            </p:cNvSpPr>
            <p:nvPr/>
          </p:nvSpPr>
          <p:spPr bwMode="auto">
            <a:xfrm>
              <a:off x="437624"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68" name="矩形 89"/>
            <p:cNvSpPr>
              <a:spLocks noChangeArrowheads="1"/>
            </p:cNvSpPr>
            <p:nvPr/>
          </p:nvSpPr>
          <p:spPr bwMode="auto">
            <a:xfrm>
              <a:off x="875248"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69" name="矩形 90"/>
            <p:cNvSpPr>
              <a:spLocks noChangeArrowheads="1"/>
            </p:cNvSpPr>
            <p:nvPr/>
          </p:nvSpPr>
          <p:spPr bwMode="auto">
            <a:xfrm>
              <a:off x="1312872"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70" name="矩形 91"/>
            <p:cNvSpPr>
              <a:spLocks noChangeArrowheads="1"/>
            </p:cNvSpPr>
            <p:nvPr/>
          </p:nvSpPr>
          <p:spPr bwMode="auto">
            <a:xfrm>
              <a:off x="1750496"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71" name="矩形 92"/>
            <p:cNvSpPr>
              <a:spLocks noChangeArrowheads="1"/>
            </p:cNvSpPr>
            <p:nvPr/>
          </p:nvSpPr>
          <p:spPr bwMode="auto">
            <a:xfrm>
              <a:off x="2188121"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72" name="矩形 94"/>
            <p:cNvSpPr>
              <a:spLocks noChangeArrowheads="1"/>
            </p:cNvSpPr>
            <p:nvPr/>
          </p:nvSpPr>
          <p:spPr bwMode="auto">
            <a:xfrm>
              <a:off x="0" y="2515597"/>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73" name="矩形 95"/>
            <p:cNvSpPr>
              <a:spLocks noChangeArrowheads="1"/>
            </p:cNvSpPr>
            <p:nvPr/>
          </p:nvSpPr>
          <p:spPr bwMode="auto">
            <a:xfrm>
              <a:off x="437624" y="2515597"/>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74" name="矩形 101"/>
            <p:cNvSpPr>
              <a:spLocks noChangeArrowheads="1"/>
            </p:cNvSpPr>
            <p:nvPr/>
          </p:nvSpPr>
          <p:spPr bwMode="auto">
            <a:xfrm>
              <a:off x="0" y="2937476"/>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75" name="矩形 102"/>
            <p:cNvSpPr>
              <a:spLocks noChangeArrowheads="1"/>
            </p:cNvSpPr>
            <p:nvPr/>
          </p:nvSpPr>
          <p:spPr bwMode="auto">
            <a:xfrm>
              <a:off x="437624" y="2937476"/>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76" name="矩形 108"/>
            <p:cNvSpPr>
              <a:spLocks noChangeArrowheads="1"/>
            </p:cNvSpPr>
            <p:nvPr/>
          </p:nvSpPr>
          <p:spPr bwMode="auto">
            <a:xfrm>
              <a:off x="0" y="3359355"/>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77" name="矩形 109"/>
            <p:cNvSpPr>
              <a:spLocks noChangeArrowheads="1"/>
            </p:cNvSpPr>
            <p:nvPr/>
          </p:nvSpPr>
          <p:spPr bwMode="auto">
            <a:xfrm>
              <a:off x="437624" y="3359355"/>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78" name="矩形 110"/>
            <p:cNvSpPr>
              <a:spLocks noChangeArrowheads="1"/>
            </p:cNvSpPr>
            <p:nvPr/>
          </p:nvSpPr>
          <p:spPr bwMode="auto">
            <a:xfrm>
              <a:off x="875248" y="3359355"/>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79" name="矩形 111"/>
            <p:cNvSpPr>
              <a:spLocks noChangeArrowheads="1"/>
            </p:cNvSpPr>
            <p:nvPr/>
          </p:nvSpPr>
          <p:spPr bwMode="auto">
            <a:xfrm>
              <a:off x="1312872" y="3359355"/>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80" name="矩形 112"/>
            <p:cNvSpPr>
              <a:spLocks noChangeArrowheads="1"/>
            </p:cNvSpPr>
            <p:nvPr/>
          </p:nvSpPr>
          <p:spPr bwMode="auto">
            <a:xfrm>
              <a:off x="1750496" y="3359355"/>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81" name="矩形 113"/>
            <p:cNvSpPr>
              <a:spLocks noChangeArrowheads="1"/>
            </p:cNvSpPr>
            <p:nvPr/>
          </p:nvSpPr>
          <p:spPr bwMode="auto">
            <a:xfrm>
              <a:off x="2188121" y="3359355"/>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82" name="矩形 115"/>
            <p:cNvSpPr>
              <a:spLocks noChangeArrowheads="1"/>
            </p:cNvSpPr>
            <p:nvPr/>
          </p:nvSpPr>
          <p:spPr bwMode="auto">
            <a:xfrm>
              <a:off x="0" y="3781234"/>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83" name="矩形 116"/>
            <p:cNvSpPr>
              <a:spLocks noChangeArrowheads="1"/>
            </p:cNvSpPr>
            <p:nvPr/>
          </p:nvSpPr>
          <p:spPr bwMode="auto">
            <a:xfrm>
              <a:off x="437624" y="3781234"/>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84" name="矩形 117"/>
            <p:cNvSpPr>
              <a:spLocks noChangeArrowheads="1"/>
            </p:cNvSpPr>
            <p:nvPr/>
          </p:nvSpPr>
          <p:spPr bwMode="auto">
            <a:xfrm>
              <a:off x="875248" y="3781234"/>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85" name="矩形 118"/>
            <p:cNvSpPr>
              <a:spLocks noChangeArrowheads="1"/>
            </p:cNvSpPr>
            <p:nvPr/>
          </p:nvSpPr>
          <p:spPr bwMode="auto">
            <a:xfrm>
              <a:off x="1312872" y="3781234"/>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86" name="矩形 119"/>
            <p:cNvSpPr>
              <a:spLocks noChangeArrowheads="1"/>
            </p:cNvSpPr>
            <p:nvPr/>
          </p:nvSpPr>
          <p:spPr bwMode="auto">
            <a:xfrm>
              <a:off x="1750496" y="3781234"/>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4387" name="矩形 120"/>
            <p:cNvSpPr>
              <a:spLocks noChangeArrowheads="1"/>
            </p:cNvSpPr>
            <p:nvPr/>
          </p:nvSpPr>
          <p:spPr bwMode="auto">
            <a:xfrm>
              <a:off x="2188121" y="3781234"/>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sp>
        <p:nvSpPr>
          <p:cNvPr id="14342" name="矩形 122"/>
          <p:cNvSpPr>
            <a:spLocks noChangeArrowheads="1"/>
          </p:cNvSpPr>
          <p:nvPr/>
        </p:nvSpPr>
        <p:spPr bwMode="auto">
          <a:xfrm>
            <a:off x="3535363" y="2132013"/>
            <a:ext cx="5621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a:solidFill>
                  <a:srgbClr val="FFFFFF"/>
                </a:solidFill>
                <a:sym typeface="微软雅黑" panose="020B0503020204020204" pitchFamily="34" charset="-122"/>
              </a:rPr>
              <a:t>Please insert title here</a:t>
            </a:r>
            <a:endParaRPr lang="zh-CN" altLang="en-US" sz="2400">
              <a:solidFill>
                <a:srgbClr val="FFFFFF"/>
              </a:solidFill>
              <a:sym typeface="微软雅黑" panose="020B0503020204020204" pitchFamily="34" charset="-122"/>
            </a:endParaRPr>
          </a:p>
        </p:txBody>
      </p:sp>
      <p:sp>
        <p:nvSpPr>
          <p:cNvPr id="14343" name="矩形 123"/>
          <p:cNvSpPr>
            <a:spLocks noChangeArrowheads="1"/>
          </p:cNvSpPr>
          <p:nvPr/>
        </p:nvSpPr>
        <p:spPr bwMode="auto">
          <a:xfrm>
            <a:off x="3535363" y="2544763"/>
            <a:ext cx="56213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600">
                <a:solidFill>
                  <a:srgbClr val="595959"/>
                </a:solidFill>
                <a:sym typeface="微软雅黑" panose="020B0503020204020204" pitchFamily="34" charset="-122"/>
              </a:rPr>
              <a:t>Please add the title here illustrated text</a:t>
            </a:r>
            <a:endParaRPr lang="zh-CN" altLang="en-US" sz="1600">
              <a:solidFill>
                <a:srgbClr val="595959"/>
              </a:solidFill>
              <a:sym typeface="微软雅黑" panose="020B0503020204020204" pitchFamily="34" charset="-122"/>
            </a:endParaRP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27"/>
          <p:cNvSpPr>
            <a:spLocks noChangeArrowheads="1"/>
          </p:cNvSpPr>
          <p:nvPr/>
        </p:nvSpPr>
        <p:spPr bwMode="auto">
          <a:xfrm>
            <a:off x="476250" y="177800"/>
            <a:ext cx="2173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a:solidFill>
                  <a:srgbClr val="FF8607"/>
                </a:solidFill>
                <a:latin typeface="Impact" panose="020B0806030902050204" pitchFamily="34" charset="0"/>
                <a:sym typeface="Impact" panose="020B0806030902050204" pitchFamily="34" charset="0"/>
              </a:rPr>
              <a:t>Add title in here</a:t>
            </a:r>
            <a:endParaRPr lang="zh-CN" altLang="en-US" sz="1800">
              <a:latin typeface="Arial" panose="020B0604020202020204" pitchFamily="34" charset="0"/>
              <a:ea typeface="宋体" panose="02010600030101010101" pitchFamily="2" charset="-122"/>
            </a:endParaRPr>
          </a:p>
        </p:txBody>
      </p:sp>
      <p:sp>
        <p:nvSpPr>
          <p:cNvPr id="15363" name="等腰三角形 28"/>
          <p:cNvSpPr>
            <a:spLocks noChangeArrowheads="1"/>
          </p:cNvSpPr>
          <p:nvPr/>
        </p:nvSpPr>
        <p:spPr bwMode="auto">
          <a:xfrm rot="5400000">
            <a:off x="-39688" y="157163"/>
            <a:ext cx="581025" cy="501650"/>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15364" name="Group 4"/>
          <p:cNvGrpSpPr>
            <a:grpSpLocks/>
          </p:cNvGrpSpPr>
          <p:nvPr/>
        </p:nvGrpSpPr>
        <p:grpSpPr bwMode="auto">
          <a:xfrm>
            <a:off x="666750" y="1089025"/>
            <a:ext cx="1441450" cy="3859213"/>
            <a:chOff x="0" y="0"/>
            <a:chExt cx="1440001" cy="3858614"/>
          </a:xfrm>
        </p:grpSpPr>
        <p:sp>
          <p:nvSpPr>
            <p:cNvPr id="15399" name="矩形 102"/>
            <p:cNvSpPr>
              <a:spLocks noChangeArrowheads="1"/>
            </p:cNvSpPr>
            <p:nvPr/>
          </p:nvSpPr>
          <p:spPr bwMode="auto">
            <a:xfrm>
              <a:off x="1" y="234020"/>
              <a:ext cx="1440000" cy="3624594"/>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5400" name="矩形 98"/>
            <p:cNvSpPr>
              <a:spLocks noChangeArrowheads="1"/>
            </p:cNvSpPr>
            <p:nvPr/>
          </p:nvSpPr>
          <p:spPr bwMode="auto">
            <a:xfrm>
              <a:off x="1" y="126020"/>
              <a:ext cx="1440000" cy="108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15401" name="Group 7"/>
            <p:cNvGrpSpPr>
              <a:grpSpLocks/>
            </p:cNvGrpSpPr>
            <p:nvPr/>
          </p:nvGrpSpPr>
          <p:grpSpPr bwMode="auto">
            <a:xfrm>
              <a:off x="539981" y="0"/>
              <a:ext cx="360040" cy="360040"/>
              <a:chOff x="0" y="0"/>
              <a:chExt cx="360040" cy="360040"/>
            </a:xfrm>
          </p:grpSpPr>
          <p:sp>
            <p:nvSpPr>
              <p:cNvPr id="15403" name="椭圆 3"/>
              <p:cNvSpPr>
                <a:spLocks noChangeArrowheads="1"/>
              </p:cNvSpPr>
              <p:nvPr/>
            </p:nvSpPr>
            <p:spPr bwMode="auto">
              <a:xfrm>
                <a:off x="0" y="0"/>
                <a:ext cx="360040" cy="360040"/>
              </a:xfrm>
              <a:prstGeom prst="ellipse">
                <a:avLst/>
              </a:prstGeom>
              <a:solidFill>
                <a:srgbClr val="FF8607"/>
              </a:solidFill>
              <a:ln w="28575">
                <a:solidFill>
                  <a:srgbClr val="282828"/>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5404" name="TextBox 29"/>
              <p:cNvSpPr>
                <a:spLocks noChangeArrowheads="1"/>
              </p:cNvSpPr>
              <p:nvPr/>
            </p:nvSpPr>
            <p:spPr bwMode="auto">
              <a:xfrm>
                <a:off x="27574" y="10743"/>
                <a:ext cx="3048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600">
                    <a:solidFill>
                      <a:srgbClr val="FFFFFF"/>
                    </a:solidFill>
                    <a:sym typeface="微软雅黑" panose="020B0503020204020204" pitchFamily="34" charset="-122"/>
                  </a:rPr>
                  <a:t>1</a:t>
                </a:r>
                <a:endParaRPr lang="zh-CN" altLang="en-US" sz="1600">
                  <a:solidFill>
                    <a:srgbClr val="FFFFFF"/>
                  </a:solidFill>
                  <a:sym typeface="微软雅黑" panose="020B0503020204020204" pitchFamily="34" charset="-122"/>
                </a:endParaRPr>
              </a:p>
            </p:txBody>
          </p:sp>
        </p:grpSp>
        <p:sp>
          <p:nvSpPr>
            <p:cNvPr id="15402" name="矩形 144"/>
            <p:cNvSpPr>
              <a:spLocks noChangeArrowheads="1"/>
            </p:cNvSpPr>
            <p:nvPr/>
          </p:nvSpPr>
          <p:spPr bwMode="auto">
            <a:xfrm>
              <a:off x="0" y="498440"/>
              <a:ext cx="1440000" cy="173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endParaRPr lang="zh-CN" altLang="en-US" sz="1100">
                <a:solidFill>
                  <a:srgbClr val="565656"/>
                </a:solidFill>
                <a:sym typeface="微软雅黑" panose="020B0503020204020204" pitchFamily="34" charset="-122"/>
              </a:endParaRPr>
            </a:p>
          </p:txBody>
        </p:sp>
      </p:grpSp>
      <p:grpSp>
        <p:nvGrpSpPr>
          <p:cNvPr id="15365" name="Group 11"/>
          <p:cNvGrpSpPr>
            <a:grpSpLocks/>
          </p:cNvGrpSpPr>
          <p:nvPr/>
        </p:nvGrpSpPr>
        <p:grpSpPr bwMode="auto">
          <a:xfrm>
            <a:off x="2259013" y="1089025"/>
            <a:ext cx="1439862" cy="3859213"/>
            <a:chOff x="0" y="0"/>
            <a:chExt cx="1440000" cy="3858614"/>
          </a:xfrm>
        </p:grpSpPr>
        <p:sp>
          <p:nvSpPr>
            <p:cNvPr id="15393" name="矩形 105"/>
            <p:cNvSpPr>
              <a:spLocks noChangeArrowheads="1"/>
            </p:cNvSpPr>
            <p:nvPr/>
          </p:nvSpPr>
          <p:spPr bwMode="auto">
            <a:xfrm>
              <a:off x="0" y="234020"/>
              <a:ext cx="1440000" cy="3624594"/>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5394" name="矩形 106"/>
            <p:cNvSpPr>
              <a:spLocks noChangeArrowheads="1"/>
            </p:cNvSpPr>
            <p:nvPr/>
          </p:nvSpPr>
          <p:spPr bwMode="auto">
            <a:xfrm>
              <a:off x="0" y="126020"/>
              <a:ext cx="1440000" cy="108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15395" name="Group 14"/>
            <p:cNvGrpSpPr>
              <a:grpSpLocks/>
            </p:cNvGrpSpPr>
            <p:nvPr/>
          </p:nvGrpSpPr>
          <p:grpSpPr bwMode="auto">
            <a:xfrm>
              <a:off x="539980" y="0"/>
              <a:ext cx="360040" cy="360040"/>
              <a:chOff x="0" y="0"/>
              <a:chExt cx="360040" cy="360040"/>
            </a:xfrm>
          </p:grpSpPr>
          <p:sp>
            <p:nvSpPr>
              <p:cNvPr id="15397" name="椭圆 108"/>
              <p:cNvSpPr>
                <a:spLocks noChangeArrowheads="1"/>
              </p:cNvSpPr>
              <p:nvPr/>
            </p:nvSpPr>
            <p:spPr bwMode="auto">
              <a:xfrm>
                <a:off x="0" y="0"/>
                <a:ext cx="360040" cy="360040"/>
              </a:xfrm>
              <a:prstGeom prst="ellipse">
                <a:avLst/>
              </a:prstGeom>
              <a:solidFill>
                <a:srgbClr val="FF8607"/>
              </a:solidFill>
              <a:ln w="28575">
                <a:solidFill>
                  <a:srgbClr val="282828"/>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5398" name="TextBox 109"/>
              <p:cNvSpPr>
                <a:spLocks noChangeArrowheads="1"/>
              </p:cNvSpPr>
              <p:nvPr/>
            </p:nvSpPr>
            <p:spPr bwMode="auto">
              <a:xfrm>
                <a:off x="27574" y="10743"/>
                <a:ext cx="3048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600">
                    <a:solidFill>
                      <a:srgbClr val="FFFFFF"/>
                    </a:solidFill>
                    <a:sym typeface="微软雅黑" panose="020B0503020204020204" pitchFamily="34" charset="-122"/>
                  </a:rPr>
                  <a:t>2</a:t>
                </a:r>
                <a:endParaRPr lang="zh-CN" altLang="en-US" sz="1600">
                  <a:solidFill>
                    <a:srgbClr val="FFFFFF"/>
                  </a:solidFill>
                  <a:sym typeface="微软雅黑" panose="020B0503020204020204" pitchFamily="34" charset="-122"/>
                </a:endParaRPr>
              </a:p>
            </p:txBody>
          </p:sp>
        </p:grpSp>
        <p:sp>
          <p:nvSpPr>
            <p:cNvPr id="15396" name="矩形 145"/>
            <p:cNvSpPr>
              <a:spLocks noChangeArrowheads="1"/>
            </p:cNvSpPr>
            <p:nvPr/>
          </p:nvSpPr>
          <p:spPr bwMode="auto">
            <a:xfrm>
              <a:off x="0" y="498440"/>
              <a:ext cx="1440000" cy="173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endParaRPr lang="zh-CN" altLang="en-US" sz="1100">
                <a:solidFill>
                  <a:srgbClr val="565656"/>
                </a:solidFill>
                <a:sym typeface="微软雅黑" panose="020B0503020204020204" pitchFamily="34" charset="-122"/>
              </a:endParaRPr>
            </a:p>
          </p:txBody>
        </p:sp>
      </p:grpSp>
      <p:grpSp>
        <p:nvGrpSpPr>
          <p:cNvPr id="15366" name="Group 18"/>
          <p:cNvGrpSpPr>
            <a:grpSpLocks/>
          </p:cNvGrpSpPr>
          <p:nvPr/>
        </p:nvGrpSpPr>
        <p:grpSpPr bwMode="auto">
          <a:xfrm>
            <a:off x="3851275" y="1089025"/>
            <a:ext cx="1441450" cy="3859213"/>
            <a:chOff x="0" y="0"/>
            <a:chExt cx="1440001" cy="3858614"/>
          </a:xfrm>
        </p:grpSpPr>
        <p:sp>
          <p:nvSpPr>
            <p:cNvPr id="15387" name="矩形 111"/>
            <p:cNvSpPr>
              <a:spLocks noChangeArrowheads="1"/>
            </p:cNvSpPr>
            <p:nvPr/>
          </p:nvSpPr>
          <p:spPr bwMode="auto">
            <a:xfrm>
              <a:off x="0" y="234020"/>
              <a:ext cx="1440000" cy="3624594"/>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5388" name="矩形 112"/>
            <p:cNvSpPr>
              <a:spLocks noChangeArrowheads="1"/>
            </p:cNvSpPr>
            <p:nvPr/>
          </p:nvSpPr>
          <p:spPr bwMode="auto">
            <a:xfrm>
              <a:off x="0" y="126020"/>
              <a:ext cx="1440000" cy="108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15389" name="Group 21"/>
            <p:cNvGrpSpPr>
              <a:grpSpLocks/>
            </p:cNvGrpSpPr>
            <p:nvPr/>
          </p:nvGrpSpPr>
          <p:grpSpPr bwMode="auto">
            <a:xfrm>
              <a:off x="539980" y="0"/>
              <a:ext cx="360040" cy="360040"/>
              <a:chOff x="0" y="0"/>
              <a:chExt cx="360040" cy="360040"/>
            </a:xfrm>
          </p:grpSpPr>
          <p:sp>
            <p:nvSpPr>
              <p:cNvPr id="15391" name="椭圆 114"/>
              <p:cNvSpPr>
                <a:spLocks noChangeArrowheads="1"/>
              </p:cNvSpPr>
              <p:nvPr/>
            </p:nvSpPr>
            <p:spPr bwMode="auto">
              <a:xfrm>
                <a:off x="0" y="0"/>
                <a:ext cx="360040" cy="360040"/>
              </a:xfrm>
              <a:prstGeom prst="ellipse">
                <a:avLst/>
              </a:prstGeom>
              <a:solidFill>
                <a:srgbClr val="FF8607"/>
              </a:solidFill>
              <a:ln w="28575">
                <a:solidFill>
                  <a:srgbClr val="282828"/>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5392" name="TextBox 115"/>
              <p:cNvSpPr>
                <a:spLocks noChangeArrowheads="1"/>
              </p:cNvSpPr>
              <p:nvPr/>
            </p:nvSpPr>
            <p:spPr bwMode="auto">
              <a:xfrm>
                <a:off x="27574" y="10743"/>
                <a:ext cx="3048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600">
                    <a:solidFill>
                      <a:srgbClr val="FFFFFF"/>
                    </a:solidFill>
                    <a:sym typeface="微软雅黑" panose="020B0503020204020204" pitchFamily="34" charset="-122"/>
                  </a:rPr>
                  <a:t>3</a:t>
                </a:r>
                <a:endParaRPr lang="zh-CN" altLang="en-US" sz="1600">
                  <a:solidFill>
                    <a:srgbClr val="FFFFFF"/>
                  </a:solidFill>
                  <a:sym typeface="微软雅黑" panose="020B0503020204020204" pitchFamily="34" charset="-122"/>
                </a:endParaRPr>
              </a:p>
            </p:txBody>
          </p:sp>
        </p:grpSp>
        <p:sp>
          <p:nvSpPr>
            <p:cNvPr id="15390" name="矩形 146"/>
            <p:cNvSpPr>
              <a:spLocks noChangeArrowheads="1"/>
            </p:cNvSpPr>
            <p:nvPr/>
          </p:nvSpPr>
          <p:spPr bwMode="auto">
            <a:xfrm>
              <a:off x="1" y="498440"/>
              <a:ext cx="1440000" cy="173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endParaRPr lang="zh-CN" altLang="en-US" sz="1100">
                <a:solidFill>
                  <a:srgbClr val="565656"/>
                </a:solidFill>
                <a:sym typeface="微软雅黑" panose="020B0503020204020204" pitchFamily="34" charset="-122"/>
              </a:endParaRPr>
            </a:p>
          </p:txBody>
        </p:sp>
      </p:grpSp>
      <p:grpSp>
        <p:nvGrpSpPr>
          <p:cNvPr id="15367" name="Group 25"/>
          <p:cNvGrpSpPr>
            <a:grpSpLocks/>
          </p:cNvGrpSpPr>
          <p:nvPr/>
        </p:nvGrpSpPr>
        <p:grpSpPr bwMode="auto">
          <a:xfrm>
            <a:off x="5445125" y="1089025"/>
            <a:ext cx="1439863" cy="3859213"/>
            <a:chOff x="0" y="0"/>
            <a:chExt cx="1440002" cy="3858614"/>
          </a:xfrm>
        </p:grpSpPr>
        <p:sp>
          <p:nvSpPr>
            <p:cNvPr id="15381" name="矩形 117"/>
            <p:cNvSpPr>
              <a:spLocks noChangeArrowheads="1"/>
            </p:cNvSpPr>
            <p:nvPr/>
          </p:nvSpPr>
          <p:spPr bwMode="auto">
            <a:xfrm>
              <a:off x="0" y="234020"/>
              <a:ext cx="1440000" cy="3624594"/>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5382" name="矩形 118"/>
            <p:cNvSpPr>
              <a:spLocks noChangeArrowheads="1"/>
            </p:cNvSpPr>
            <p:nvPr/>
          </p:nvSpPr>
          <p:spPr bwMode="auto">
            <a:xfrm>
              <a:off x="0" y="126020"/>
              <a:ext cx="1440000" cy="108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15383" name="Group 28"/>
            <p:cNvGrpSpPr>
              <a:grpSpLocks/>
            </p:cNvGrpSpPr>
            <p:nvPr/>
          </p:nvGrpSpPr>
          <p:grpSpPr bwMode="auto">
            <a:xfrm>
              <a:off x="539980" y="0"/>
              <a:ext cx="360040" cy="360040"/>
              <a:chOff x="0" y="0"/>
              <a:chExt cx="360040" cy="360040"/>
            </a:xfrm>
          </p:grpSpPr>
          <p:sp>
            <p:nvSpPr>
              <p:cNvPr id="15385" name="椭圆 120"/>
              <p:cNvSpPr>
                <a:spLocks noChangeArrowheads="1"/>
              </p:cNvSpPr>
              <p:nvPr/>
            </p:nvSpPr>
            <p:spPr bwMode="auto">
              <a:xfrm>
                <a:off x="0" y="0"/>
                <a:ext cx="360040" cy="360040"/>
              </a:xfrm>
              <a:prstGeom prst="ellipse">
                <a:avLst/>
              </a:prstGeom>
              <a:solidFill>
                <a:srgbClr val="FF8607"/>
              </a:solidFill>
              <a:ln w="28575">
                <a:solidFill>
                  <a:srgbClr val="282828"/>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5386" name="TextBox 121"/>
              <p:cNvSpPr>
                <a:spLocks noChangeArrowheads="1"/>
              </p:cNvSpPr>
              <p:nvPr/>
            </p:nvSpPr>
            <p:spPr bwMode="auto">
              <a:xfrm>
                <a:off x="27573" y="10743"/>
                <a:ext cx="3048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600">
                    <a:solidFill>
                      <a:srgbClr val="FFFFFF"/>
                    </a:solidFill>
                    <a:sym typeface="微软雅黑" panose="020B0503020204020204" pitchFamily="34" charset="-122"/>
                  </a:rPr>
                  <a:t>4</a:t>
                </a:r>
                <a:endParaRPr lang="zh-CN" altLang="en-US" sz="1600">
                  <a:solidFill>
                    <a:srgbClr val="FFFFFF"/>
                  </a:solidFill>
                  <a:sym typeface="微软雅黑" panose="020B0503020204020204" pitchFamily="34" charset="-122"/>
                </a:endParaRPr>
              </a:p>
            </p:txBody>
          </p:sp>
        </p:grpSp>
        <p:sp>
          <p:nvSpPr>
            <p:cNvPr id="15384" name="矩形 147"/>
            <p:cNvSpPr>
              <a:spLocks noChangeArrowheads="1"/>
            </p:cNvSpPr>
            <p:nvPr/>
          </p:nvSpPr>
          <p:spPr bwMode="auto">
            <a:xfrm>
              <a:off x="2" y="498440"/>
              <a:ext cx="1440000" cy="173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endParaRPr lang="zh-CN" altLang="en-US" sz="1100">
                <a:solidFill>
                  <a:srgbClr val="565656"/>
                </a:solidFill>
                <a:sym typeface="微软雅黑" panose="020B0503020204020204" pitchFamily="34" charset="-122"/>
              </a:endParaRPr>
            </a:p>
          </p:txBody>
        </p:sp>
      </p:grpSp>
      <p:grpSp>
        <p:nvGrpSpPr>
          <p:cNvPr id="15368" name="Group 32"/>
          <p:cNvGrpSpPr>
            <a:grpSpLocks/>
          </p:cNvGrpSpPr>
          <p:nvPr/>
        </p:nvGrpSpPr>
        <p:grpSpPr bwMode="auto">
          <a:xfrm>
            <a:off x="7037388" y="1089025"/>
            <a:ext cx="1439862" cy="3859213"/>
            <a:chOff x="0" y="0"/>
            <a:chExt cx="1440003" cy="3858614"/>
          </a:xfrm>
        </p:grpSpPr>
        <p:sp>
          <p:nvSpPr>
            <p:cNvPr id="15375" name="矩形 123"/>
            <p:cNvSpPr>
              <a:spLocks noChangeArrowheads="1"/>
            </p:cNvSpPr>
            <p:nvPr/>
          </p:nvSpPr>
          <p:spPr bwMode="auto">
            <a:xfrm>
              <a:off x="0" y="234020"/>
              <a:ext cx="1440000" cy="3624594"/>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5376" name="矩形 124"/>
            <p:cNvSpPr>
              <a:spLocks noChangeArrowheads="1"/>
            </p:cNvSpPr>
            <p:nvPr/>
          </p:nvSpPr>
          <p:spPr bwMode="auto">
            <a:xfrm>
              <a:off x="0" y="126020"/>
              <a:ext cx="1440000" cy="108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15377" name="Group 35"/>
            <p:cNvGrpSpPr>
              <a:grpSpLocks/>
            </p:cNvGrpSpPr>
            <p:nvPr/>
          </p:nvGrpSpPr>
          <p:grpSpPr bwMode="auto">
            <a:xfrm>
              <a:off x="539980" y="0"/>
              <a:ext cx="360040" cy="360040"/>
              <a:chOff x="0" y="0"/>
              <a:chExt cx="360040" cy="360040"/>
            </a:xfrm>
          </p:grpSpPr>
          <p:sp>
            <p:nvSpPr>
              <p:cNvPr id="15379" name="椭圆 126"/>
              <p:cNvSpPr>
                <a:spLocks noChangeArrowheads="1"/>
              </p:cNvSpPr>
              <p:nvPr/>
            </p:nvSpPr>
            <p:spPr bwMode="auto">
              <a:xfrm>
                <a:off x="0" y="0"/>
                <a:ext cx="360040" cy="360040"/>
              </a:xfrm>
              <a:prstGeom prst="ellipse">
                <a:avLst/>
              </a:prstGeom>
              <a:solidFill>
                <a:srgbClr val="FF8607"/>
              </a:solidFill>
              <a:ln w="28575">
                <a:solidFill>
                  <a:srgbClr val="282828"/>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5380" name="TextBox 127"/>
              <p:cNvSpPr>
                <a:spLocks noChangeArrowheads="1"/>
              </p:cNvSpPr>
              <p:nvPr/>
            </p:nvSpPr>
            <p:spPr bwMode="auto">
              <a:xfrm>
                <a:off x="27574" y="10743"/>
                <a:ext cx="3048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600">
                    <a:solidFill>
                      <a:srgbClr val="FFFFFF"/>
                    </a:solidFill>
                    <a:sym typeface="微软雅黑" panose="020B0503020204020204" pitchFamily="34" charset="-122"/>
                  </a:rPr>
                  <a:t>5</a:t>
                </a:r>
                <a:endParaRPr lang="zh-CN" altLang="en-US" sz="1600">
                  <a:solidFill>
                    <a:srgbClr val="FFFFFF"/>
                  </a:solidFill>
                  <a:sym typeface="微软雅黑" panose="020B0503020204020204" pitchFamily="34" charset="-122"/>
                </a:endParaRPr>
              </a:p>
            </p:txBody>
          </p:sp>
        </p:grpSp>
        <p:sp>
          <p:nvSpPr>
            <p:cNvPr id="15378" name="矩形 148"/>
            <p:cNvSpPr>
              <a:spLocks noChangeArrowheads="1"/>
            </p:cNvSpPr>
            <p:nvPr/>
          </p:nvSpPr>
          <p:spPr bwMode="auto">
            <a:xfrm>
              <a:off x="3" y="498440"/>
              <a:ext cx="1440000" cy="173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r>
                <a:rPr lang="en-US" altLang="zh-CN" sz="1100">
                  <a:solidFill>
                    <a:srgbClr val="565656"/>
                  </a:solidFill>
                  <a:sym typeface="微软雅黑" panose="020B0503020204020204" pitchFamily="34" charset="-122"/>
                </a:rPr>
                <a:t>Please add text</a:t>
              </a:r>
              <a:endParaRPr lang="zh-CN" altLang="en-US" sz="1100">
                <a:solidFill>
                  <a:srgbClr val="565656"/>
                </a:solidFill>
                <a:sym typeface="微软雅黑" panose="020B0503020204020204" pitchFamily="34" charset="-122"/>
              </a:endParaRPr>
            </a:p>
            <a:p>
              <a:pPr algn="ctr" eaLnBrk="1" hangingPunct="1">
                <a:lnSpc>
                  <a:spcPts val="1600"/>
                </a:lnSpc>
                <a:spcBef>
                  <a:spcPct val="0"/>
                </a:spcBef>
                <a:buFont typeface="Arial" panose="020B0604020202020204" pitchFamily="34" charset="0"/>
                <a:buNone/>
              </a:pPr>
              <a:endParaRPr lang="zh-CN" altLang="en-US" sz="1100">
                <a:solidFill>
                  <a:srgbClr val="565656"/>
                </a:solidFill>
                <a:sym typeface="微软雅黑" panose="020B0503020204020204" pitchFamily="34" charset="-122"/>
              </a:endParaRPr>
            </a:p>
          </p:txBody>
        </p:sp>
      </p:grpSp>
      <p:sp>
        <p:nvSpPr>
          <p:cNvPr id="15369" name="椭圆 128"/>
          <p:cNvSpPr>
            <a:spLocks noChangeArrowheads="1"/>
          </p:cNvSpPr>
          <p:nvPr/>
        </p:nvSpPr>
        <p:spPr bwMode="auto">
          <a:xfrm>
            <a:off x="-3175" y="3724275"/>
            <a:ext cx="9155113" cy="1419225"/>
          </a:xfrm>
          <a:custGeom>
            <a:avLst/>
            <a:gdLst>
              <a:gd name="T0" fmla="*/ 4577557 w 9159644"/>
              <a:gd name="T1" fmla="*/ 0 h 945535"/>
              <a:gd name="T2" fmla="*/ 9155113 w 9159644"/>
              <a:gd name="T3" fmla="*/ 1419225 h 945535"/>
              <a:gd name="T4" fmla="*/ 0 w 9159644"/>
              <a:gd name="T5" fmla="*/ 1419225 h 945535"/>
              <a:gd name="T6" fmla="*/ 4577557 w 9159644"/>
              <a:gd name="T7" fmla="*/ 0 h 945535"/>
              <a:gd name="T8" fmla="*/ 0 60000 65536"/>
              <a:gd name="T9" fmla="*/ 0 60000 65536"/>
              <a:gd name="T10" fmla="*/ 0 60000 65536"/>
              <a:gd name="T11" fmla="*/ 0 60000 65536"/>
              <a:gd name="T12" fmla="*/ 0 w 9159644"/>
              <a:gd name="T13" fmla="*/ 0 h 945535"/>
              <a:gd name="T14" fmla="*/ 9159644 w 9159644"/>
              <a:gd name="T15" fmla="*/ 945535 h 945535"/>
            </a:gdLst>
            <a:ahLst/>
            <a:cxnLst>
              <a:cxn ang="T8">
                <a:pos x="T0" y="T1"/>
              </a:cxn>
              <a:cxn ang="T9">
                <a:pos x="T2" y="T3"/>
              </a:cxn>
              <a:cxn ang="T10">
                <a:pos x="T4" y="T5"/>
              </a:cxn>
              <a:cxn ang="T11">
                <a:pos x="T6" y="T7"/>
              </a:cxn>
            </a:cxnLst>
            <a:rect l="T12" t="T13" r="T14" b="T15"/>
            <a:pathLst>
              <a:path w="9159644" h="945535">
                <a:moveTo>
                  <a:pt x="4579822" y="0"/>
                </a:moveTo>
                <a:cubicBezTo>
                  <a:pt x="6442659" y="0"/>
                  <a:pt x="8100165" y="369923"/>
                  <a:pt x="9159644" y="945535"/>
                </a:cubicBezTo>
                <a:lnTo>
                  <a:pt x="0" y="945535"/>
                </a:lnTo>
                <a:cubicBezTo>
                  <a:pt x="1059479" y="369923"/>
                  <a:pt x="2716985" y="0"/>
                  <a:pt x="4579822" y="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15370" name="椭圆 128"/>
          <p:cNvSpPr>
            <a:spLocks noChangeArrowheads="1"/>
          </p:cNvSpPr>
          <p:nvPr/>
        </p:nvSpPr>
        <p:spPr bwMode="auto">
          <a:xfrm>
            <a:off x="-3175" y="3940175"/>
            <a:ext cx="9155113" cy="1203325"/>
          </a:xfrm>
          <a:custGeom>
            <a:avLst/>
            <a:gdLst>
              <a:gd name="T0" fmla="*/ 4577557 w 9159644"/>
              <a:gd name="T1" fmla="*/ 0 h 945535"/>
              <a:gd name="T2" fmla="*/ 9155113 w 9159644"/>
              <a:gd name="T3" fmla="*/ 1203325 h 945535"/>
              <a:gd name="T4" fmla="*/ 0 w 9159644"/>
              <a:gd name="T5" fmla="*/ 1203325 h 945535"/>
              <a:gd name="T6" fmla="*/ 4577557 w 9159644"/>
              <a:gd name="T7" fmla="*/ 0 h 945535"/>
              <a:gd name="T8" fmla="*/ 0 60000 65536"/>
              <a:gd name="T9" fmla="*/ 0 60000 65536"/>
              <a:gd name="T10" fmla="*/ 0 60000 65536"/>
              <a:gd name="T11" fmla="*/ 0 60000 65536"/>
              <a:gd name="T12" fmla="*/ 0 w 9159644"/>
              <a:gd name="T13" fmla="*/ 0 h 945535"/>
              <a:gd name="T14" fmla="*/ 9159644 w 9159644"/>
              <a:gd name="T15" fmla="*/ 945535 h 945535"/>
            </a:gdLst>
            <a:ahLst/>
            <a:cxnLst>
              <a:cxn ang="T8">
                <a:pos x="T0" y="T1"/>
              </a:cxn>
              <a:cxn ang="T9">
                <a:pos x="T2" y="T3"/>
              </a:cxn>
              <a:cxn ang="T10">
                <a:pos x="T4" y="T5"/>
              </a:cxn>
              <a:cxn ang="T11">
                <a:pos x="T6" y="T7"/>
              </a:cxn>
            </a:cxnLst>
            <a:rect l="T12" t="T13" r="T14" b="T15"/>
            <a:pathLst>
              <a:path w="9159644" h="945535">
                <a:moveTo>
                  <a:pt x="4579822" y="0"/>
                </a:moveTo>
                <a:cubicBezTo>
                  <a:pt x="6442659" y="0"/>
                  <a:pt x="8100165" y="369923"/>
                  <a:pt x="9159644" y="945535"/>
                </a:cubicBezTo>
                <a:lnTo>
                  <a:pt x="0" y="945535"/>
                </a:lnTo>
                <a:cubicBezTo>
                  <a:pt x="1059479" y="369923"/>
                  <a:pt x="2716985" y="0"/>
                  <a:pt x="4579822" y="0"/>
                </a:cubicBezTo>
                <a:close/>
              </a:path>
            </a:pathLst>
          </a:cu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15371" name="椭圆 128"/>
          <p:cNvSpPr>
            <a:spLocks noChangeArrowheads="1"/>
          </p:cNvSpPr>
          <p:nvPr/>
        </p:nvSpPr>
        <p:spPr bwMode="auto">
          <a:xfrm>
            <a:off x="-3175" y="4065588"/>
            <a:ext cx="9155113" cy="1077912"/>
          </a:xfrm>
          <a:custGeom>
            <a:avLst/>
            <a:gdLst>
              <a:gd name="T0" fmla="*/ 4577557 w 9159644"/>
              <a:gd name="T1" fmla="*/ 0 h 945535"/>
              <a:gd name="T2" fmla="*/ 9155113 w 9159644"/>
              <a:gd name="T3" fmla="*/ 1077912 h 945535"/>
              <a:gd name="T4" fmla="*/ 0 w 9159644"/>
              <a:gd name="T5" fmla="*/ 1077912 h 945535"/>
              <a:gd name="T6" fmla="*/ 4577557 w 9159644"/>
              <a:gd name="T7" fmla="*/ 0 h 945535"/>
              <a:gd name="T8" fmla="*/ 0 60000 65536"/>
              <a:gd name="T9" fmla="*/ 0 60000 65536"/>
              <a:gd name="T10" fmla="*/ 0 60000 65536"/>
              <a:gd name="T11" fmla="*/ 0 60000 65536"/>
              <a:gd name="T12" fmla="*/ 0 w 9159644"/>
              <a:gd name="T13" fmla="*/ 0 h 945535"/>
              <a:gd name="T14" fmla="*/ 9159644 w 9159644"/>
              <a:gd name="T15" fmla="*/ 945535 h 945535"/>
            </a:gdLst>
            <a:ahLst/>
            <a:cxnLst>
              <a:cxn ang="T8">
                <a:pos x="T0" y="T1"/>
              </a:cxn>
              <a:cxn ang="T9">
                <a:pos x="T2" y="T3"/>
              </a:cxn>
              <a:cxn ang="T10">
                <a:pos x="T4" y="T5"/>
              </a:cxn>
              <a:cxn ang="T11">
                <a:pos x="T6" y="T7"/>
              </a:cxn>
            </a:cxnLst>
            <a:rect l="T12" t="T13" r="T14" b="T15"/>
            <a:pathLst>
              <a:path w="9159644" h="945535">
                <a:moveTo>
                  <a:pt x="4579822" y="0"/>
                </a:moveTo>
                <a:cubicBezTo>
                  <a:pt x="6442659" y="0"/>
                  <a:pt x="8100165" y="369923"/>
                  <a:pt x="9159644" y="945535"/>
                </a:cubicBezTo>
                <a:lnTo>
                  <a:pt x="0" y="945535"/>
                </a:lnTo>
                <a:cubicBezTo>
                  <a:pt x="1059479" y="369923"/>
                  <a:pt x="2716985" y="0"/>
                  <a:pt x="4579822" y="0"/>
                </a:cubicBez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grpSp>
        <p:nvGrpSpPr>
          <p:cNvPr id="15372" name="Group 42"/>
          <p:cNvGrpSpPr>
            <a:grpSpLocks/>
          </p:cNvGrpSpPr>
          <p:nvPr/>
        </p:nvGrpSpPr>
        <p:grpSpPr bwMode="auto">
          <a:xfrm>
            <a:off x="2159000" y="4313238"/>
            <a:ext cx="4826000" cy="533400"/>
            <a:chOff x="0" y="0"/>
            <a:chExt cx="4826746" cy="533368"/>
          </a:xfrm>
        </p:grpSpPr>
        <p:sp>
          <p:nvSpPr>
            <p:cNvPr id="15373" name="矩形 154"/>
            <p:cNvSpPr>
              <a:spLocks noChangeArrowheads="1"/>
            </p:cNvSpPr>
            <p:nvPr/>
          </p:nvSpPr>
          <p:spPr bwMode="auto">
            <a:xfrm>
              <a:off x="580278" y="0"/>
              <a:ext cx="36661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400">
                  <a:solidFill>
                    <a:srgbClr val="FFFFFF"/>
                  </a:solidFill>
                  <a:sym typeface="微软雅黑" panose="020B0503020204020204" pitchFamily="34" charset="-122"/>
                </a:rPr>
                <a:t>Please insert title here</a:t>
              </a:r>
              <a:endParaRPr lang="zh-CN" altLang="en-US" sz="1400">
                <a:solidFill>
                  <a:srgbClr val="FFFFFF"/>
                </a:solidFill>
                <a:sym typeface="微软雅黑" panose="020B0503020204020204" pitchFamily="34" charset="-122"/>
              </a:endParaRPr>
            </a:p>
          </p:txBody>
        </p:sp>
        <p:sp>
          <p:nvSpPr>
            <p:cNvPr id="15374" name="矩形 155"/>
            <p:cNvSpPr>
              <a:spLocks noChangeArrowheads="1"/>
            </p:cNvSpPr>
            <p:nvPr/>
          </p:nvSpPr>
          <p:spPr bwMode="auto">
            <a:xfrm>
              <a:off x="0" y="256369"/>
              <a:ext cx="48267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200">
                  <a:solidFill>
                    <a:srgbClr val="5E5E5E"/>
                  </a:solidFill>
                  <a:sym typeface="微软雅黑" panose="020B0503020204020204" pitchFamily="34" charset="-122"/>
                </a:rPr>
                <a:t>Please add the title here illustrated text</a:t>
              </a:r>
              <a:endParaRPr lang="zh-CN" altLang="en-US" sz="1200">
                <a:solidFill>
                  <a:srgbClr val="5E5E5E"/>
                </a:solidFill>
                <a:sym typeface="微软雅黑" panose="020B0503020204020204" pitchFamily="34" charset="-122"/>
              </a:endParaRPr>
            </a:p>
          </p:txBody>
        </p:sp>
      </p:gr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35"/>
          <p:cNvSpPr>
            <a:spLocks noChangeArrowheads="1"/>
          </p:cNvSpPr>
          <p:nvPr/>
        </p:nvSpPr>
        <p:spPr bwMode="auto">
          <a:xfrm>
            <a:off x="0" y="0"/>
            <a:ext cx="9144000" cy="5143500"/>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6387" name="矩形 3"/>
          <p:cNvSpPr>
            <a:spLocks noChangeArrowheads="1"/>
          </p:cNvSpPr>
          <p:nvPr/>
        </p:nvSpPr>
        <p:spPr bwMode="auto">
          <a:xfrm>
            <a:off x="476250" y="177800"/>
            <a:ext cx="2173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a:solidFill>
                  <a:srgbClr val="FFFFFF"/>
                </a:solidFill>
                <a:latin typeface="Impact" panose="020B0806030902050204" pitchFamily="34" charset="0"/>
                <a:sym typeface="Impact" panose="020B0806030902050204" pitchFamily="34" charset="0"/>
              </a:rPr>
              <a:t>Add title in here</a:t>
            </a:r>
            <a:endParaRPr lang="zh-CN" altLang="en-US" sz="1800">
              <a:latin typeface="Arial" panose="020B0604020202020204" pitchFamily="34" charset="0"/>
              <a:ea typeface="宋体" panose="02010600030101010101" pitchFamily="2" charset="-122"/>
            </a:endParaRPr>
          </a:p>
        </p:txBody>
      </p:sp>
      <p:sp>
        <p:nvSpPr>
          <p:cNvPr id="16388" name="等腰三角形 4"/>
          <p:cNvSpPr>
            <a:spLocks noChangeArrowheads="1"/>
          </p:cNvSpPr>
          <p:nvPr/>
        </p:nvSpPr>
        <p:spPr bwMode="auto">
          <a:xfrm rot="5400000">
            <a:off x="-39688" y="157163"/>
            <a:ext cx="581025" cy="501650"/>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6389" name="任意多边形 23"/>
          <p:cNvSpPr>
            <a:spLocks noChangeArrowheads="1"/>
          </p:cNvSpPr>
          <p:nvPr/>
        </p:nvSpPr>
        <p:spPr bwMode="auto">
          <a:xfrm>
            <a:off x="4427538" y="3641725"/>
            <a:ext cx="288925" cy="554038"/>
          </a:xfrm>
          <a:custGeom>
            <a:avLst/>
            <a:gdLst>
              <a:gd name="T0" fmla="*/ 96379 w 288032"/>
              <a:gd name="T1" fmla="*/ 0 h 553620"/>
              <a:gd name="T2" fmla="*/ 193442 w 288032"/>
              <a:gd name="T3" fmla="*/ 0 h 553620"/>
              <a:gd name="T4" fmla="*/ 289821 w 288032"/>
              <a:gd name="T5" fmla="*/ 554456 h 553620"/>
              <a:gd name="T6" fmla="*/ 0 w 288032"/>
              <a:gd name="T7" fmla="*/ 554456 h 553620"/>
              <a:gd name="T8" fmla="*/ 0 60000 65536"/>
              <a:gd name="T9" fmla="*/ 0 60000 65536"/>
              <a:gd name="T10" fmla="*/ 0 60000 65536"/>
              <a:gd name="T11" fmla="*/ 0 60000 65536"/>
              <a:gd name="T12" fmla="*/ 0 w 288032"/>
              <a:gd name="T13" fmla="*/ 0 h 553620"/>
              <a:gd name="T14" fmla="*/ 288032 w 288032"/>
              <a:gd name="T15" fmla="*/ 553620 h 553620"/>
            </a:gdLst>
            <a:ahLst/>
            <a:cxnLst>
              <a:cxn ang="T8">
                <a:pos x="T0" y="T1"/>
              </a:cxn>
              <a:cxn ang="T9">
                <a:pos x="T2" y="T3"/>
              </a:cxn>
              <a:cxn ang="T10">
                <a:pos x="T4" y="T5"/>
              </a:cxn>
              <a:cxn ang="T11">
                <a:pos x="T6" y="T7"/>
              </a:cxn>
            </a:cxnLst>
            <a:rect l="T12" t="T13" r="T14" b="T15"/>
            <a:pathLst>
              <a:path w="288032" h="553620">
                <a:moveTo>
                  <a:pt x="95784" y="0"/>
                </a:moveTo>
                <a:lnTo>
                  <a:pt x="192248" y="0"/>
                </a:lnTo>
                <a:lnTo>
                  <a:pt x="288032" y="553620"/>
                </a:lnTo>
                <a:lnTo>
                  <a:pt x="0" y="553620"/>
                </a:lnTo>
                <a:lnTo>
                  <a:pt x="95784" y="0"/>
                </a:ln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grpSp>
        <p:nvGrpSpPr>
          <p:cNvPr id="16390" name="Group 6"/>
          <p:cNvGrpSpPr>
            <a:grpSpLocks/>
          </p:cNvGrpSpPr>
          <p:nvPr/>
        </p:nvGrpSpPr>
        <p:grpSpPr bwMode="auto">
          <a:xfrm rot="-744809">
            <a:off x="1331913" y="3327400"/>
            <a:ext cx="6480175" cy="288925"/>
            <a:chOff x="0" y="0"/>
            <a:chExt cx="6480000" cy="288000"/>
          </a:xfrm>
        </p:grpSpPr>
        <p:sp>
          <p:nvSpPr>
            <p:cNvPr id="16405" name="矩形 7"/>
            <p:cNvSpPr>
              <a:spLocks noChangeArrowheads="1"/>
            </p:cNvSpPr>
            <p:nvPr/>
          </p:nvSpPr>
          <p:spPr bwMode="auto">
            <a:xfrm>
              <a:off x="0" y="71992"/>
              <a:ext cx="6480000" cy="144016"/>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6406" name="椭圆 8"/>
            <p:cNvSpPr>
              <a:spLocks noChangeArrowheads="1"/>
            </p:cNvSpPr>
            <p:nvPr/>
          </p:nvSpPr>
          <p:spPr bwMode="auto">
            <a:xfrm>
              <a:off x="3095984" y="0"/>
              <a:ext cx="288000" cy="288000"/>
            </a:xfrm>
            <a:prstGeom prst="ellipse">
              <a:avLst/>
            </a:prstGeom>
            <a:solidFill>
              <a:srgbClr val="282828"/>
            </a:solidFill>
            <a:ln w="38100">
              <a:solidFill>
                <a:srgbClr val="FF8607"/>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sp>
        <p:nvSpPr>
          <p:cNvPr id="16391" name="TextBox 15"/>
          <p:cNvSpPr>
            <a:spLocks noChangeArrowheads="1"/>
          </p:cNvSpPr>
          <p:nvPr/>
        </p:nvSpPr>
        <p:spPr bwMode="auto">
          <a:xfrm rot="-709074">
            <a:off x="1184275" y="2981325"/>
            <a:ext cx="1560513"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6600">
                <a:solidFill>
                  <a:srgbClr val="FFFFFF"/>
                </a:solidFill>
                <a:latin typeface="Impact" panose="020B0806030902050204" pitchFamily="34" charset="0"/>
                <a:sym typeface="Impact" panose="020B0806030902050204" pitchFamily="34" charset="0"/>
              </a:rPr>
              <a:t>999</a:t>
            </a:r>
            <a:endParaRPr lang="zh-CN" altLang="en-US" sz="6600">
              <a:solidFill>
                <a:srgbClr val="FFFFFF"/>
              </a:solidFill>
              <a:latin typeface="Impact" panose="020B0806030902050204" pitchFamily="34" charset="0"/>
              <a:sym typeface="Impact" panose="020B0806030902050204" pitchFamily="34" charset="0"/>
            </a:endParaRPr>
          </a:p>
        </p:txBody>
      </p:sp>
      <p:sp>
        <p:nvSpPr>
          <p:cNvPr id="16392" name="TextBox 45"/>
          <p:cNvSpPr>
            <a:spLocks noChangeArrowheads="1"/>
          </p:cNvSpPr>
          <p:nvPr/>
        </p:nvSpPr>
        <p:spPr bwMode="auto">
          <a:xfrm rot="-709074">
            <a:off x="6200775" y="1916113"/>
            <a:ext cx="154622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6600">
                <a:solidFill>
                  <a:srgbClr val="FFFFFF"/>
                </a:solidFill>
                <a:latin typeface="Impact" panose="020B0806030902050204" pitchFamily="34" charset="0"/>
                <a:sym typeface="Impact" panose="020B0806030902050204" pitchFamily="34" charset="0"/>
              </a:rPr>
              <a:t>000</a:t>
            </a:r>
            <a:endParaRPr lang="zh-CN" altLang="en-US" sz="6600">
              <a:solidFill>
                <a:srgbClr val="FFFFFF"/>
              </a:solidFill>
              <a:latin typeface="Impact" panose="020B0806030902050204" pitchFamily="34" charset="0"/>
              <a:sym typeface="Impact" panose="020B0806030902050204" pitchFamily="34" charset="0"/>
            </a:endParaRPr>
          </a:p>
        </p:txBody>
      </p:sp>
      <p:grpSp>
        <p:nvGrpSpPr>
          <p:cNvPr id="16393" name="Group 11"/>
          <p:cNvGrpSpPr>
            <a:grpSpLocks/>
          </p:cNvGrpSpPr>
          <p:nvPr/>
        </p:nvGrpSpPr>
        <p:grpSpPr bwMode="auto">
          <a:xfrm>
            <a:off x="1087438" y="1573213"/>
            <a:ext cx="2593975" cy="1258887"/>
            <a:chOff x="0" y="0"/>
            <a:chExt cx="2594714" cy="1259297"/>
          </a:xfrm>
        </p:grpSpPr>
        <p:sp>
          <p:nvSpPr>
            <p:cNvPr id="16402" name="矩形 46"/>
            <p:cNvSpPr>
              <a:spLocks noChangeArrowheads="1"/>
            </p:cNvSpPr>
            <p:nvPr/>
          </p:nvSpPr>
          <p:spPr bwMode="auto">
            <a:xfrm>
              <a:off x="0" y="0"/>
              <a:ext cx="19045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600" b="1">
                  <a:solidFill>
                    <a:srgbClr val="282828"/>
                  </a:solidFill>
                  <a:sym typeface="微软雅黑" panose="020B0503020204020204" pitchFamily="34" charset="-122"/>
                </a:rPr>
                <a:t>Add title in here</a:t>
              </a:r>
              <a:endParaRPr lang="zh-CN" altLang="en-US" sz="1800">
                <a:latin typeface="Arial" panose="020B0604020202020204" pitchFamily="34" charset="0"/>
                <a:ea typeface="宋体" panose="02010600030101010101" pitchFamily="2" charset="-122"/>
              </a:endParaRPr>
            </a:p>
          </p:txBody>
        </p:sp>
        <p:sp>
          <p:nvSpPr>
            <p:cNvPr id="16403" name="矩形 47"/>
            <p:cNvSpPr>
              <a:spLocks noChangeArrowheads="1"/>
            </p:cNvSpPr>
            <p:nvPr/>
          </p:nvSpPr>
          <p:spPr bwMode="auto">
            <a:xfrm>
              <a:off x="0" y="264679"/>
              <a:ext cx="259471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800"/>
                </a:lnSpc>
                <a:spcBef>
                  <a:spcPct val="0"/>
                </a:spcBef>
                <a:buFont typeface="Arial" panose="020B0604020202020204" pitchFamily="34" charset="0"/>
                <a:buNone/>
              </a:pPr>
              <a:r>
                <a:rPr lang="en-US" altLang="zh-CN" sz="1100">
                  <a:solidFill>
                    <a:srgbClr val="282828"/>
                  </a:solidFill>
                  <a:sym typeface="微软雅黑" panose="020B0503020204020204" pitchFamily="34" charset="-122"/>
                </a:rPr>
                <a:t>Please add a comment here. According to adjust the font and font size. Recommended justified. </a:t>
              </a:r>
              <a:endParaRPr lang="zh-CN" altLang="en-US" sz="1800">
                <a:latin typeface="Arial" panose="020B0604020202020204" pitchFamily="34" charset="0"/>
                <a:ea typeface="宋体" panose="02010600030101010101" pitchFamily="2" charset="-122"/>
              </a:endParaRPr>
            </a:p>
          </p:txBody>
        </p:sp>
        <p:sp>
          <p:nvSpPr>
            <p:cNvPr id="16404" name="等腰三角形 1"/>
            <p:cNvSpPr>
              <a:spLocks noChangeAspect="1" noChangeArrowheads="1"/>
            </p:cNvSpPr>
            <p:nvPr/>
          </p:nvSpPr>
          <p:spPr bwMode="auto">
            <a:xfrm flipV="1">
              <a:off x="862280" y="1104124"/>
              <a:ext cx="180000" cy="155173"/>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grpSp>
        <p:nvGrpSpPr>
          <p:cNvPr id="16394" name="Group 15"/>
          <p:cNvGrpSpPr>
            <a:grpSpLocks/>
          </p:cNvGrpSpPr>
          <p:nvPr/>
        </p:nvGrpSpPr>
        <p:grpSpPr bwMode="auto">
          <a:xfrm>
            <a:off x="5865813" y="587375"/>
            <a:ext cx="2593975" cy="1263650"/>
            <a:chOff x="0" y="0"/>
            <a:chExt cx="2594714" cy="1263610"/>
          </a:xfrm>
        </p:grpSpPr>
        <p:sp>
          <p:nvSpPr>
            <p:cNvPr id="16399" name="矩形 48"/>
            <p:cNvSpPr>
              <a:spLocks noChangeArrowheads="1"/>
            </p:cNvSpPr>
            <p:nvPr/>
          </p:nvSpPr>
          <p:spPr bwMode="auto">
            <a:xfrm>
              <a:off x="0" y="0"/>
              <a:ext cx="19045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600" b="1">
                  <a:solidFill>
                    <a:srgbClr val="282828"/>
                  </a:solidFill>
                  <a:sym typeface="微软雅黑" panose="020B0503020204020204" pitchFamily="34" charset="-122"/>
                </a:rPr>
                <a:t>Add title in here</a:t>
              </a:r>
              <a:endParaRPr lang="zh-CN" altLang="en-US" sz="1800">
                <a:latin typeface="Arial" panose="020B0604020202020204" pitchFamily="34" charset="0"/>
                <a:ea typeface="宋体" panose="02010600030101010101" pitchFamily="2" charset="-122"/>
              </a:endParaRPr>
            </a:p>
          </p:txBody>
        </p:sp>
        <p:sp>
          <p:nvSpPr>
            <p:cNvPr id="16400" name="矩形 49"/>
            <p:cNvSpPr>
              <a:spLocks noChangeArrowheads="1"/>
            </p:cNvSpPr>
            <p:nvPr/>
          </p:nvSpPr>
          <p:spPr bwMode="auto">
            <a:xfrm>
              <a:off x="0" y="264679"/>
              <a:ext cx="259471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800"/>
                </a:lnSpc>
                <a:spcBef>
                  <a:spcPct val="0"/>
                </a:spcBef>
                <a:buFont typeface="Arial" panose="020B0604020202020204" pitchFamily="34" charset="0"/>
                <a:buNone/>
              </a:pPr>
              <a:r>
                <a:rPr lang="en-US" altLang="zh-CN" sz="1100">
                  <a:solidFill>
                    <a:srgbClr val="282828"/>
                  </a:solidFill>
                  <a:sym typeface="微软雅黑" panose="020B0503020204020204" pitchFamily="34" charset="-122"/>
                </a:rPr>
                <a:t>Please add a comment here. According to adjust the font and font size. Recommended justified. </a:t>
              </a:r>
            </a:p>
          </p:txBody>
        </p:sp>
        <p:sp>
          <p:nvSpPr>
            <p:cNvPr id="16401" name="等腰三角形 18"/>
            <p:cNvSpPr>
              <a:spLocks noChangeAspect="1" noChangeArrowheads="1"/>
            </p:cNvSpPr>
            <p:nvPr/>
          </p:nvSpPr>
          <p:spPr bwMode="auto">
            <a:xfrm flipV="1">
              <a:off x="862280" y="1108437"/>
              <a:ext cx="180000" cy="155173"/>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sp>
        <p:nvSpPr>
          <p:cNvPr id="16395" name="矩形 52"/>
          <p:cNvSpPr>
            <a:spLocks noChangeArrowheads="1"/>
          </p:cNvSpPr>
          <p:nvPr/>
        </p:nvSpPr>
        <p:spPr bwMode="auto">
          <a:xfrm>
            <a:off x="0" y="4195763"/>
            <a:ext cx="9144000" cy="947737"/>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16396" name="Group 20"/>
          <p:cNvGrpSpPr>
            <a:grpSpLocks/>
          </p:cNvGrpSpPr>
          <p:nvPr/>
        </p:nvGrpSpPr>
        <p:grpSpPr bwMode="auto">
          <a:xfrm>
            <a:off x="2159000" y="4343400"/>
            <a:ext cx="4826000" cy="533400"/>
            <a:chOff x="0" y="0"/>
            <a:chExt cx="4826746" cy="533368"/>
          </a:xfrm>
        </p:grpSpPr>
        <p:sp>
          <p:nvSpPr>
            <p:cNvPr id="16397" name="矩形 53"/>
            <p:cNvSpPr>
              <a:spLocks noChangeArrowheads="1"/>
            </p:cNvSpPr>
            <p:nvPr/>
          </p:nvSpPr>
          <p:spPr bwMode="auto">
            <a:xfrm>
              <a:off x="580279" y="0"/>
              <a:ext cx="36661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400">
                  <a:solidFill>
                    <a:srgbClr val="FFFFFF"/>
                  </a:solidFill>
                  <a:sym typeface="微软雅黑" panose="020B0503020204020204" pitchFamily="34" charset="-122"/>
                </a:rPr>
                <a:t>Please insert title here</a:t>
              </a:r>
              <a:endParaRPr lang="zh-CN" altLang="en-US" sz="1400">
                <a:solidFill>
                  <a:srgbClr val="FFFFFF"/>
                </a:solidFill>
                <a:sym typeface="微软雅黑" panose="020B0503020204020204" pitchFamily="34" charset="-122"/>
              </a:endParaRPr>
            </a:p>
          </p:txBody>
        </p:sp>
        <p:sp>
          <p:nvSpPr>
            <p:cNvPr id="16398" name="矩形 54"/>
            <p:cNvSpPr>
              <a:spLocks noChangeArrowheads="1"/>
            </p:cNvSpPr>
            <p:nvPr/>
          </p:nvSpPr>
          <p:spPr bwMode="auto">
            <a:xfrm>
              <a:off x="0" y="256369"/>
              <a:ext cx="48267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200">
                  <a:solidFill>
                    <a:srgbClr val="5E5E5E"/>
                  </a:solidFill>
                  <a:sym typeface="微软雅黑" panose="020B0503020204020204" pitchFamily="34" charset="-122"/>
                </a:rPr>
                <a:t>Please add the title here illustrated text</a:t>
              </a:r>
              <a:endParaRPr lang="zh-CN" altLang="en-US" sz="1200">
                <a:solidFill>
                  <a:srgbClr val="5E5E5E"/>
                </a:solidFill>
                <a:sym typeface="微软雅黑" panose="020B0503020204020204" pitchFamily="34" charset="-122"/>
              </a:endParaRPr>
            </a:p>
          </p:txBody>
        </p:sp>
      </p:gr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黑色背景"/>
          <p:cNvSpPr>
            <a:spLocks noChangeArrowheads="1"/>
          </p:cNvSpPr>
          <p:nvPr/>
        </p:nvSpPr>
        <p:spPr bwMode="auto">
          <a:xfrm>
            <a:off x="0" y="0"/>
            <a:ext cx="9144000" cy="51435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099" name="前言"/>
          <p:cNvSpPr>
            <a:spLocks noChangeArrowheads="1"/>
          </p:cNvSpPr>
          <p:nvPr/>
        </p:nvSpPr>
        <p:spPr bwMode="auto">
          <a:xfrm>
            <a:off x="1403350" y="79375"/>
            <a:ext cx="152157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5400" dirty="0" smtClean="0">
                <a:solidFill>
                  <a:srgbClr val="FF8607"/>
                </a:solidFill>
                <a:latin typeface="Impact" panose="020B0806030902050204" pitchFamily="34" charset="0"/>
                <a:sym typeface="Impact" panose="020B0806030902050204" pitchFamily="34" charset="0"/>
              </a:rPr>
              <a:t>Nerd</a:t>
            </a:r>
            <a:endParaRPr lang="zh-CN" altLang="en-US" sz="2800" dirty="0">
              <a:solidFill>
                <a:srgbClr val="FFFFFF"/>
              </a:solidFill>
              <a:latin typeface="Impact" panose="020B0806030902050204" pitchFamily="34" charset="0"/>
              <a:sym typeface="Impact" panose="020B0806030902050204" pitchFamily="34" charset="0"/>
            </a:endParaRPr>
          </a:p>
        </p:txBody>
      </p:sp>
      <p:sp>
        <p:nvSpPr>
          <p:cNvPr id="4100" name="矩形 254"/>
          <p:cNvSpPr>
            <a:spLocks noChangeArrowheads="1"/>
          </p:cNvSpPr>
          <p:nvPr/>
        </p:nvSpPr>
        <p:spPr bwMode="auto">
          <a:xfrm rot="10800000" flipV="1">
            <a:off x="0" y="1096963"/>
            <a:ext cx="9144000" cy="3582987"/>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11" name="组合 10"/>
          <p:cNvGrpSpPr>
            <a:grpSpLocks/>
          </p:cNvGrpSpPr>
          <p:nvPr/>
        </p:nvGrpSpPr>
        <p:grpSpPr bwMode="auto">
          <a:xfrm>
            <a:off x="2935926" y="2847584"/>
            <a:ext cx="2788154" cy="646331"/>
            <a:chOff x="382108" y="2648351"/>
            <a:chExt cx="3114374" cy="675853"/>
          </a:xfrm>
        </p:grpSpPr>
        <p:pic>
          <p:nvPicPr>
            <p:cNvPr id="4109"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0187" y="2679211"/>
              <a:ext cx="3066295" cy="57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0" name="文本框 2"/>
            <p:cNvSpPr txBox="1">
              <a:spLocks noChangeArrowheads="1"/>
            </p:cNvSpPr>
            <p:nvPr/>
          </p:nvSpPr>
          <p:spPr bwMode="auto">
            <a:xfrm>
              <a:off x="382108" y="2648351"/>
              <a:ext cx="3096215" cy="675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Tx/>
                <a:buNone/>
              </a:pPr>
              <a:r>
                <a:rPr lang="en-US" altLang="zh-CN" sz="1800" dirty="0" smtClean="0">
                  <a:solidFill>
                    <a:srgbClr val="FFFFFF"/>
                  </a:solidFill>
                  <a:latin typeface="Arial" panose="020B0604020202020204" pitchFamily="34" charset="0"/>
                  <a:ea typeface="宋体" panose="02010600030101010101" pitchFamily="2" charset="-122"/>
                </a:rPr>
                <a:t>“as just another nerd” we can </a:t>
              </a:r>
              <a:r>
                <a:rPr lang="en-US" altLang="zh-CN" sz="1800" dirty="0">
                  <a:solidFill>
                    <a:srgbClr val="FFFFFF"/>
                  </a:solidFill>
                  <a:latin typeface="Arial" panose="020B0604020202020204" pitchFamily="34" charset="0"/>
                  <a:ea typeface="宋体" panose="02010600030101010101" pitchFamily="2" charset="-122"/>
                </a:rPr>
                <a:t>know it is a </a:t>
              </a:r>
              <a:r>
                <a:rPr lang="en-US" altLang="zh-CN" sz="1800" dirty="0" smtClean="0">
                  <a:solidFill>
                    <a:srgbClr val="FFFFFF"/>
                  </a:solidFill>
                  <a:latin typeface="Arial" panose="020B0604020202020204" pitchFamily="34" charset="0"/>
                  <a:ea typeface="宋体" panose="02010600030101010101" pitchFamily="2" charset="-122"/>
                </a:rPr>
                <a:t>noun.</a:t>
              </a:r>
              <a:endParaRPr lang="zh-CN" altLang="en-US" sz="1800" dirty="0">
                <a:latin typeface="Arial" panose="020B0604020202020204" pitchFamily="34" charset="0"/>
                <a:ea typeface="宋体" panose="02010600030101010101" pitchFamily="2" charset="-122"/>
              </a:endParaRPr>
            </a:p>
          </p:txBody>
        </p:sp>
      </p:grpSp>
      <p:sp>
        <p:nvSpPr>
          <p:cNvPr id="5128" name="前言正文"/>
          <p:cNvSpPr>
            <a:spLocks noChangeArrowheads="1"/>
          </p:cNvSpPr>
          <p:nvPr/>
        </p:nvSpPr>
        <p:spPr bwMode="auto">
          <a:xfrm>
            <a:off x="1041400" y="1692275"/>
            <a:ext cx="7562850" cy="1603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1600" dirty="0" smtClean="0">
                <a:solidFill>
                  <a:srgbClr val="FFFFFF"/>
                </a:solidFill>
              </a:rPr>
              <a:t>He </a:t>
            </a:r>
            <a:r>
              <a:rPr lang="en-US" altLang="zh-CN" sz="1600" dirty="0">
                <a:solidFill>
                  <a:srgbClr val="FFFFFF"/>
                </a:solidFill>
              </a:rPr>
              <a:t>would strap a shoe box of electronics to his waist and a small keyboard to his wrist and then put on a bulky headset with a small display monitor suspended  in front of his left eye. … the other students … stopped </a:t>
            </a:r>
            <a:r>
              <a:rPr lang="en-US" altLang="zh-CN" sz="1600" dirty="0">
                <a:solidFill>
                  <a:srgbClr val="0070C0"/>
                </a:solidFill>
              </a:rPr>
              <a:t>staring</a:t>
            </a:r>
            <a:r>
              <a:rPr lang="en-US" altLang="zh-CN" sz="1600" dirty="0">
                <a:solidFill>
                  <a:srgbClr val="FFFFFF"/>
                </a:solidFill>
              </a:rPr>
              <a:t> </a:t>
            </a:r>
            <a:r>
              <a:rPr lang="en-US" altLang="zh-CN" sz="1600" dirty="0">
                <a:solidFill>
                  <a:srgbClr val="0070C0"/>
                </a:solidFill>
              </a:rPr>
              <a:t>at</a:t>
            </a:r>
            <a:r>
              <a:rPr lang="en-US" altLang="zh-CN" sz="1600" dirty="0">
                <a:solidFill>
                  <a:srgbClr val="FFFFFF"/>
                </a:solidFill>
              </a:rPr>
              <a:t> him and accepted him as </a:t>
            </a:r>
            <a:r>
              <a:rPr lang="en-US" altLang="zh-CN" sz="1600" dirty="0" smtClean="0">
                <a:solidFill>
                  <a:srgbClr val="FFFFFF"/>
                </a:solidFill>
              </a:rPr>
              <a:t>just </a:t>
            </a:r>
            <a:r>
              <a:rPr lang="en-US" altLang="zh-CN" sz="1600" dirty="0">
                <a:solidFill>
                  <a:srgbClr val="FFFFFF"/>
                </a:solidFill>
              </a:rPr>
              <a:t>another </a:t>
            </a:r>
            <a:r>
              <a:rPr lang="en-US" altLang="zh-CN" sz="1600" dirty="0">
                <a:solidFill>
                  <a:srgbClr val="FF0000"/>
                </a:solidFill>
              </a:rPr>
              <a:t>nerd</a:t>
            </a:r>
            <a:r>
              <a:rPr lang="en-US" altLang="zh-CN" sz="1600" dirty="0" smtClean="0">
                <a:solidFill>
                  <a:srgbClr val="FFFFFF"/>
                </a:solidFill>
              </a:rPr>
              <a:t>.</a:t>
            </a:r>
            <a:r>
              <a:rPr lang="zh-CN" altLang="en-US" sz="1600" dirty="0" smtClean="0">
                <a:solidFill>
                  <a:srgbClr val="FFFFFF"/>
                </a:solidFill>
              </a:rPr>
              <a:t>（</a:t>
            </a:r>
            <a:r>
              <a:rPr lang="en-US" altLang="zh-CN" sz="1600" dirty="0" smtClean="0">
                <a:solidFill>
                  <a:srgbClr val="FFFFFF"/>
                </a:solidFill>
              </a:rPr>
              <a:t>P1L6</a:t>
            </a:r>
            <a:r>
              <a:rPr lang="zh-CN" altLang="en-US" sz="1600" dirty="0" smtClean="0">
                <a:solidFill>
                  <a:srgbClr val="FFFFFF"/>
                </a:solidFill>
              </a:rPr>
              <a:t>）</a:t>
            </a:r>
            <a:endParaRPr lang="zh-CN" altLang="en-US" sz="1600" dirty="0">
              <a:solidFill>
                <a:srgbClr val="FFFFFF"/>
              </a:solidFill>
            </a:endParaRPr>
          </a:p>
          <a:p>
            <a:pPr>
              <a:buFont typeface="Arial" panose="020B0604020202020204" pitchFamily="34" charset="0"/>
              <a:buNone/>
            </a:pPr>
            <a:endParaRPr lang="zh-CN" altLang="zh-CN" sz="1600" dirty="0">
              <a:solidFill>
                <a:srgbClr val="FFFFFF"/>
              </a:solidFill>
            </a:endParaRPr>
          </a:p>
          <a:p>
            <a:pPr eaLnBrk="1" hangingPunct="1">
              <a:lnSpc>
                <a:spcPts val="1800"/>
              </a:lnSpc>
              <a:spcBef>
                <a:spcPct val="0"/>
              </a:spcBef>
              <a:buFont typeface="Arial" panose="020B0604020202020204" pitchFamily="34" charset="0"/>
              <a:buNone/>
            </a:pPr>
            <a:endParaRPr lang="zh-CN" altLang="en-US" sz="1800" dirty="0">
              <a:latin typeface="Arial" panose="020B0604020202020204" pitchFamily="34" charset="0"/>
              <a:ea typeface="宋体" panose="02010600030101010101" pitchFamily="2" charset="-122"/>
            </a:endParaRPr>
          </a:p>
        </p:txBody>
      </p:sp>
      <p:sp>
        <p:nvSpPr>
          <p:cNvPr id="5130" name="前言标题"/>
          <p:cNvSpPr>
            <a:spLocks noChangeArrowheads="1"/>
          </p:cNvSpPr>
          <p:nvPr/>
        </p:nvSpPr>
        <p:spPr bwMode="auto">
          <a:xfrm>
            <a:off x="323850" y="1289050"/>
            <a:ext cx="28797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600" dirty="0">
                <a:solidFill>
                  <a:srgbClr val="FFFFFF"/>
                </a:solidFill>
              </a:rPr>
              <a:t>Position in the original text </a:t>
            </a:r>
            <a:endParaRPr lang="zh-CN" altLang="en-US" sz="1600" dirty="0">
              <a:solidFill>
                <a:srgbClr val="FFFFFF"/>
              </a:solidFill>
            </a:endParaRPr>
          </a:p>
        </p:txBody>
      </p:sp>
      <p:grpSp>
        <p:nvGrpSpPr>
          <p:cNvPr id="10" name="组合 9"/>
          <p:cNvGrpSpPr>
            <a:grpSpLocks/>
          </p:cNvGrpSpPr>
          <p:nvPr/>
        </p:nvGrpSpPr>
        <p:grpSpPr bwMode="auto">
          <a:xfrm>
            <a:off x="6136933" y="2868052"/>
            <a:ext cx="2683362" cy="587375"/>
            <a:chOff x="4572000" y="2670553"/>
            <a:chExt cx="3403470" cy="586709"/>
          </a:xfrm>
        </p:grpSpPr>
        <p:pic>
          <p:nvPicPr>
            <p:cNvPr id="4107" name="图片 2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670553"/>
              <a:ext cx="3403470" cy="586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文本框 3"/>
            <p:cNvSpPr txBox="1">
              <a:spLocks noChangeArrowheads="1"/>
            </p:cNvSpPr>
            <p:nvPr/>
          </p:nvSpPr>
          <p:spPr bwMode="auto">
            <a:xfrm>
              <a:off x="5341092" y="2788450"/>
              <a:ext cx="1865285" cy="36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Tx/>
                <a:buNone/>
              </a:pPr>
              <a:r>
                <a:rPr lang="en-US" altLang="zh-CN" sz="1800" dirty="0" smtClean="0">
                  <a:solidFill>
                    <a:srgbClr val="FFFFFF"/>
                  </a:solidFill>
                  <a:latin typeface="Arial" panose="020B0604020202020204" pitchFamily="34" charset="0"/>
                  <a:ea typeface="宋体" panose="02010600030101010101" pitchFamily="2" charset="-122"/>
                </a:rPr>
                <a:t>“staring at”</a:t>
              </a:r>
              <a:endParaRPr lang="zh-CN" altLang="en-US" sz="1800" dirty="0">
                <a:latin typeface="Arial" panose="020B0604020202020204" pitchFamily="34" charset="0"/>
                <a:ea typeface="宋体" panose="02010600030101010101" pitchFamily="2" charset="-122"/>
              </a:endParaRPr>
            </a:p>
          </p:txBody>
        </p:sp>
      </p:grpSp>
      <p:sp>
        <p:nvSpPr>
          <p:cNvPr id="7" name="下箭头 6"/>
          <p:cNvSpPr>
            <a:spLocks noChangeArrowheads="1"/>
          </p:cNvSpPr>
          <p:nvPr/>
        </p:nvSpPr>
        <p:spPr bwMode="auto">
          <a:xfrm>
            <a:off x="4500225" y="3503850"/>
            <a:ext cx="431800" cy="508000"/>
          </a:xfrm>
          <a:prstGeom prst="downArrow">
            <a:avLst>
              <a:gd name="adj1" fmla="val 50000"/>
              <a:gd name="adj2" fmla="val 50076"/>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a typeface="宋体" panose="02010600030101010101" pitchFamily="2" charset="-122"/>
            </a:endParaRPr>
          </a:p>
        </p:txBody>
      </p:sp>
      <p:sp>
        <p:nvSpPr>
          <p:cNvPr id="8" name="文本框 7"/>
          <p:cNvSpPr txBox="1">
            <a:spLocks noChangeArrowheads="1"/>
          </p:cNvSpPr>
          <p:nvPr/>
        </p:nvSpPr>
        <p:spPr bwMode="auto">
          <a:xfrm>
            <a:off x="1183014" y="4096590"/>
            <a:ext cx="72052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1800" dirty="0" smtClean="0">
                <a:solidFill>
                  <a:srgbClr val="FFFFFF"/>
                </a:solidFill>
                <a:latin typeface="Arial" panose="020B0604020202020204" pitchFamily="34" charset="0"/>
                <a:ea typeface="宋体" panose="02010600030101010101" pitchFamily="2" charset="-122"/>
              </a:rPr>
              <a:t>Nerd</a:t>
            </a:r>
            <a:r>
              <a:rPr lang="en-US" altLang="zh-CN" sz="1800" dirty="0">
                <a:solidFill>
                  <a:srgbClr val="FFFFFF"/>
                </a:solidFill>
                <a:latin typeface="Arial" panose="020B0604020202020204" pitchFamily="34" charset="0"/>
                <a:ea typeface="宋体" panose="02010600030101010101" pitchFamily="2" charset="-122"/>
              </a:rPr>
              <a:t>: someone who is a technological expert but is socially unskilled.</a:t>
            </a:r>
          </a:p>
          <a:p>
            <a:pPr>
              <a:spcBef>
                <a:spcPct val="0"/>
              </a:spcBef>
              <a:buFontTx/>
              <a:buNone/>
            </a:pPr>
            <a:endParaRPr lang="zh-CN" altLang="en-US" sz="1800" dirty="0">
              <a:latin typeface="Arial" panose="020B0604020202020204" pitchFamily="34" charset="0"/>
              <a:ea typeface="宋体" panose="02010600030101010101" pitchFamily="2" charset="-122"/>
            </a:endParaRPr>
          </a:p>
        </p:txBody>
      </p:sp>
      <p:grpSp>
        <p:nvGrpSpPr>
          <p:cNvPr id="16" name="组合 15"/>
          <p:cNvGrpSpPr>
            <a:grpSpLocks/>
          </p:cNvGrpSpPr>
          <p:nvPr/>
        </p:nvGrpSpPr>
        <p:grpSpPr bwMode="auto">
          <a:xfrm>
            <a:off x="707527" y="2878198"/>
            <a:ext cx="1704323" cy="551812"/>
            <a:chOff x="430187" y="2679211"/>
            <a:chExt cx="3066295" cy="578052"/>
          </a:xfrm>
        </p:grpSpPr>
        <p:pic>
          <p:nvPicPr>
            <p:cNvPr id="17"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0187" y="2679211"/>
              <a:ext cx="3066295" cy="57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a:spLocks noChangeArrowheads="1"/>
            </p:cNvSpPr>
            <p:nvPr/>
          </p:nvSpPr>
          <p:spPr bwMode="auto">
            <a:xfrm>
              <a:off x="1285647" y="2774154"/>
              <a:ext cx="1355373" cy="386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Tx/>
                <a:buNone/>
              </a:pPr>
              <a:r>
                <a:rPr lang="en-US" altLang="zh-CN" sz="1800" dirty="0" smtClean="0">
                  <a:solidFill>
                    <a:srgbClr val="FFFFFF"/>
                  </a:solidFill>
                  <a:latin typeface="Arial" panose="020B0604020202020204" pitchFamily="34" charset="0"/>
                  <a:ea typeface="宋体" panose="02010600030101010101" pitchFamily="2" charset="-122"/>
                </a:rPr>
                <a:t>Geek</a:t>
              </a:r>
              <a:endParaRPr lang="zh-CN" altLang="en-US" sz="1800" dirty="0">
                <a:latin typeface="Arial" panose="020B0604020202020204" pitchFamily="34" charset="0"/>
                <a:ea typeface="宋体" panose="02010600030101010101" pitchFamily="2" charset="-122"/>
              </a:endParaRPr>
            </a:p>
          </p:txBody>
        </p:sp>
      </p:grpSp>
      <p:sp>
        <p:nvSpPr>
          <p:cNvPr id="19" name="下箭头 18"/>
          <p:cNvSpPr>
            <a:spLocks noChangeArrowheads="1"/>
          </p:cNvSpPr>
          <p:nvPr/>
        </p:nvSpPr>
        <p:spPr bwMode="auto">
          <a:xfrm rot="-2700000">
            <a:off x="1620269" y="3493605"/>
            <a:ext cx="431800" cy="508000"/>
          </a:xfrm>
          <a:prstGeom prst="downArrow">
            <a:avLst>
              <a:gd name="adj1" fmla="val 50000"/>
              <a:gd name="adj2" fmla="val 50076"/>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a typeface="宋体" panose="02010600030101010101" pitchFamily="2" charset="-122"/>
            </a:endParaRPr>
          </a:p>
        </p:txBody>
      </p:sp>
      <p:sp>
        <p:nvSpPr>
          <p:cNvPr id="20" name="下箭头 19"/>
          <p:cNvSpPr>
            <a:spLocks noChangeArrowheads="1"/>
          </p:cNvSpPr>
          <p:nvPr/>
        </p:nvSpPr>
        <p:spPr bwMode="auto">
          <a:xfrm rot="2700000">
            <a:off x="7380195" y="3503850"/>
            <a:ext cx="431800" cy="508000"/>
          </a:xfrm>
          <a:prstGeom prst="downArrow">
            <a:avLst>
              <a:gd name="adj1" fmla="val 50000"/>
              <a:gd name="adj2" fmla="val 50076"/>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5919658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8" grpId="0"/>
      <p:bldP spid="5130" grpId="0"/>
      <p:bldP spid="7" grpId="0" animBg="1"/>
      <p:bldP spid="8" grpId="0"/>
      <p:bldP spid="19"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3"/>
          <p:cNvSpPr>
            <a:spLocks noChangeArrowheads="1"/>
          </p:cNvSpPr>
          <p:nvPr/>
        </p:nvSpPr>
        <p:spPr bwMode="auto">
          <a:xfrm>
            <a:off x="476250" y="177800"/>
            <a:ext cx="2173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a:solidFill>
                  <a:srgbClr val="282828"/>
                </a:solidFill>
                <a:latin typeface="Impact" panose="020B0806030902050204" pitchFamily="34" charset="0"/>
                <a:sym typeface="Impact" panose="020B0806030902050204" pitchFamily="34" charset="0"/>
              </a:rPr>
              <a:t>Add title in here</a:t>
            </a:r>
            <a:endParaRPr lang="zh-CN" altLang="en-US" sz="1800">
              <a:latin typeface="Arial" panose="020B0604020202020204" pitchFamily="34" charset="0"/>
              <a:ea typeface="宋体" panose="02010600030101010101" pitchFamily="2" charset="-122"/>
            </a:endParaRPr>
          </a:p>
        </p:txBody>
      </p:sp>
      <p:sp>
        <p:nvSpPr>
          <p:cNvPr id="17411" name="等腰三角形 4"/>
          <p:cNvSpPr>
            <a:spLocks noChangeArrowheads="1"/>
          </p:cNvSpPr>
          <p:nvPr/>
        </p:nvSpPr>
        <p:spPr bwMode="auto">
          <a:xfrm rot="5400000">
            <a:off x="-39688" y="157163"/>
            <a:ext cx="581025" cy="501650"/>
          </a:xfrm>
          <a:prstGeom prst="triangle">
            <a:avLst>
              <a:gd name="adj" fmla="val 50000"/>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cxnSp>
        <p:nvCxnSpPr>
          <p:cNvPr id="17412" name="直接连接符 35"/>
          <p:cNvCxnSpPr>
            <a:cxnSpLocks noChangeShapeType="1"/>
            <a:stCxn id="17419" idx="7"/>
            <a:endCxn id="17434" idx="1"/>
          </p:cNvCxnSpPr>
          <p:nvPr/>
        </p:nvCxnSpPr>
        <p:spPr bwMode="auto">
          <a:xfrm flipV="1">
            <a:off x="3619500" y="1585913"/>
            <a:ext cx="1096963" cy="633412"/>
          </a:xfrm>
          <a:prstGeom prst="line">
            <a:avLst/>
          </a:prstGeom>
          <a:noFill/>
          <a:ln w="9525">
            <a:solidFill>
              <a:srgbClr val="5F5F5F"/>
            </a:solidFill>
            <a:miter lim="800000"/>
            <a:headEnd/>
            <a:tailEnd/>
          </a:ln>
          <a:extLst>
            <a:ext uri="{909E8E84-426E-40DD-AFC4-6F175D3DCCD1}">
              <a14:hiddenFill xmlns:a14="http://schemas.microsoft.com/office/drawing/2010/main">
                <a:noFill/>
              </a14:hiddenFill>
            </a:ext>
          </a:extLst>
        </p:spPr>
      </p:cxnSp>
      <p:grpSp>
        <p:nvGrpSpPr>
          <p:cNvPr id="17413" name="Group 5"/>
          <p:cNvGrpSpPr>
            <a:grpSpLocks/>
          </p:cNvGrpSpPr>
          <p:nvPr/>
        </p:nvGrpSpPr>
        <p:grpSpPr bwMode="auto">
          <a:xfrm>
            <a:off x="4600575" y="915988"/>
            <a:ext cx="3500438" cy="1479550"/>
            <a:chOff x="0" y="0"/>
            <a:chExt cx="3499817" cy="1479996"/>
          </a:xfrm>
        </p:grpSpPr>
        <p:sp>
          <p:nvSpPr>
            <p:cNvPr id="17434" name="矩形 37"/>
            <p:cNvSpPr>
              <a:spLocks noChangeArrowheads="1"/>
            </p:cNvSpPr>
            <p:nvPr/>
          </p:nvSpPr>
          <p:spPr bwMode="auto">
            <a:xfrm>
              <a:off x="115441" y="646911"/>
              <a:ext cx="3384376" cy="45719"/>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7435" name="TextBox 38"/>
            <p:cNvSpPr>
              <a:spLocks noChangeArrowheads="1"/>
            </p:cNvSpPr>
            <p:nvPr/>
          </p:nvSpPr>
          <p:spPr bwMode="auto">
            <a:xfrm>
              <a:off x="0" y="0"/>
              <a:ext cx="11192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4400" b="1">
                  <a:solidFill>
                    <a:srgbClr val="FF8607"/>
                  </a:solidFill>
                  <a:sym typeface="微软雅黑" panose="020B0503020204020204" pitchFamily="34" charset="-122"/>
                </a:rPr>
                <a:t>30</a:t>
              </a:r>
              <a:r>
                <a:rPr lang="en-US" altLang="zh-CN" sz="2000" b="1">
                  <a:solidFill>
                    <a:srgbClr val="FF8607"/>
                  </a:solidFill>
                  <a:sym typeface="微软雅黑" panose="020B0503020204020204" pitchFamily="34" charset="-122"/>
                </a:rPr>
                <a:t>%</a:t>
              </a:r>
              <a:endParaRPr lang="zh-CN" altLang="en-US" sz="2000" b="1">
                <a:solidFill>
                  <a:srgbClr val="FF8607"/>
                </a:solidFill>
                <a:sym typeface="微软雅黑" panose="020B0503020204020204" pitchFamily="34" charset="-122"/>
              </a:endParaRPr>
            </a:p>
          </p:txBody>
        </p:sp>
        <p:grpSp>
          <p:nvGrpSpPr>
            <p:cNvPr id="17436" name="Group 8"/>
            <p:cNvGrpSpPr>
              <a:grpSpLocks/>
            </p:cNvGrpSpPr>
            <p:nvPr/>
          </p:nvGrpSpPr>
          <p:grpSpPr bwMode="auto">
            <a:xfrm>
              <a:off x="29386" y="785338"/>
              <a:ext cx="3470431" cy="694658"/>
              <a:chOff x="0" y="0"/>
              <a:chExt cx="3470431" cy="694658"/>
            </a:xfrm>
          </p:grpSpPr>
          <p:sp>
            <p:nvSpPr>
              <p:cNvPr id="17437" name="TextBox 40"/>
              <p:cNvSpPr>
                <a:spLocks noChangeArrowheads="1"/>
              </p:cNvSpPr>
              <p:nvPr/>
            </p:nvSpPr>
            <p:spPr bwMode="auto">
              <a:xfrm>
                <a:off x="0" y="0"/>
                <a:ext cx="31125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b="1">
                    <a:solidFill>
                      <a:srgbClr val="000000"/>
                    </a:solidFill>
                    <a:sym typeface="微软雅黑" panose="020B0503020204020204" pitchFamily="34" charset="-122"/>
                  </a:rPr>
                  <a:t>To add a comment here</a:t>
                </a:r>
                <a:endParaRPr lang="zh-CN" altLang="en-US" sz="1200" b="1">
                  <a:solidFill>
                    <a:srgbClr val="000000"/>
                  </a:solidFill>
                  <a:sym typeface="微软雅黑" panose="020B0503020204020204" pitchFamily="34" charset="-122"/>
                </a:endParaRPr>
              </a:p>
            </p:txBody>
          </p:sp>
          <p:sp>
            <p:nvSpPr>
              <p:cNvPr id="17438" name="TextBox 41"/>
              <p:cNvSpPr>
                <a:spLocks noChangeArrowheads="1"/>
              </p:cNvSpPr>
              <p:nvPr/>
            </p:nvSpPr>
            <p:spPr bwMode="auto">
              <a:xfrm>
                <a:off x="10693" y="217604"/>
                <a:ext cx="3459738"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eaLnBrk="1" hangingPunct="1">
                  <a:lnSpc>
                    <a:spcPts val="1500"/>
                  </a:lnSpc>
                  <a:spcBef>
                    <a:spcPct val="0"/>
                  </a:spcBef>
                  <a:buFont typeface="Arial" panose="020B0604020202020204" pitchFamily="34" charset="0"/>
                  <a:buNone/>
                </a:pPr>
                <a:r>
                  <a:rPr lang="en-US" altLang="zh-CN" sz="1000">
                    <a:solidFill>
                      <a:srgbClr val="5F5F5F"/>
                    </a:solidFill>
                    <a:sym typeface="微软雅黑" panose="020B0503020204020204" pitchFamily="34" charset="-122"/>
                  </a:rPr>
                  <a:t>Please add text here. According to the need to adjust the font size. The text use justified.</a:t>
                </a:r>
                <a:endParaRPr lang="zh-CN" altLang="en-US" sz="1000">
                  <a:solidFill>
                    <a:srgbClr val="5F5F5F"/>
                  </a:solidFill>
                  <a:sym typeface="微软雅黑" panose="020B0503020204020204" pitchFamily="34" charset="-122"/>
                </a:endParaRPr>
              </a:p>
            </p:txBody>
          </p:sp>
        </p:grpSp>
      </p:grpSp>
      <p:grpSp>
        <p:nvGrpSpPr>
          <p:cNvPr id="17414" name="Group 11"/>
          <p:cNvGrpSpPr>
            <a:grpSpLocks/>
          </p:cNvGrpSpPr>
          <p:nvPr/>
        </p:nvGrpSpPr>
        <p:grpSpPr bwMode="auto">
          <a:xfrm>
            <a:off x="4614863" y="2670175"/>
            <a:ext cx="3486150" cy="1525588"/>
            <a:chOff x="0" y="0"/>
            <a:chExt cx="3485956" cy="1526396"/>
          </a:xfrm>
        </p:grpSpPr>
        <p:sp>
          <p:nvSpPr>
            <p:cNvPr id="17429" name="矩形 43"/>
            <p:cNvSpPr>
              <a:spLocks noChangeArrowheads="1"/>
            </p:cNvSpPr>
            <p:nvPr/>
          </p:nvSpPr>
          <p:spPr bwMode="auto">
            <a:xfrm>
              <a:off x="101580" y="693311"/>
              <a:ext cx="3384376" cy="45719"/>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7430" name="TextBox 44"/>
            <p:cNvSpPr>
              <a:spLocks noChangeArrowheads="1"/>
            </p:cNvSpPr>
            <p:nvPr/>
          </p:nvSpPr>
          <p:spPr bwMode="auto">
            <a:xfrm>
              <a:off x="0" y="0"/>
              <a:ext cx="11192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4400" b="1">
                  <a:solidFill>
                    <a:srgbClr val="5F5F5F"/>
                  </a:solidFill>
                  <a:sym typeface="微软雅黑" panose="020B0503020204020204" pitchFamily="34" charset="-122"/>
                </a:rPr>
                <a:t>70</a:t>
              </a:r>
              <a:r>
                <a:rPr lang="en-US" altLang="zh-CN" sz="2000" b="1">
                  <a:solidFill>
                    <a:srgbClr val="5F5F5F"/>
                  </a:solidFill>
                  <a:sym typeface="微软雅黑" panose="020B0503020204020204" pitchFamily="34" charset="-122"/>
                </a:rPr>
                <a:t>%</a:t>
              </a:r>
              <a:endParaRPr lang="zh-CN" altLang="en-US" sz="2000" b="1">
                <a:solidFill>
                  <a:srgbClr val="5F5F5F"/>
                </a:solidFill>
                <a:sym typeface="微软雅黑" panose="020B0503020204020204" pitchFamily="34" charset="-122"/>
              </a:endParaRPr>
            </a:p>
          </p:txBody>
        </p:sp>
        <p:grpSp>
          <p:nvGrpSpPr>
            <p:cNvPr id="17431" name="Group 14"/>
            <p:cNvGrpSpPr>
              <a:grpSpLocks/>
            </p:cNvGrpSpPr>
            <p:nvPr/>
          </p:nvGrpSpPr>
          <p:grpSpPr bwMode="auto">
            <a:xfrm>
              <a:off x="15525" y="831738"/>
              <a:ext cx="3470431" cy="694658"/>
              <a:chOff x="0" y="0"/>
              <a:chExt cx="3470431" cy="694658"/>
            </a:xfrm>
          </p:grpSpPr>
          <p:sp>
            <p:nvSpPr>
              <p:cNvPr id="17432" name="TextBox 46"/>
              <p:cNvSpPr>
                <a:spLocks noChangeArrowheads="1"/>
              </p:cNvSpPr>
              <p:nvPr/>
            </p:nvSpPr>
            <p:spPr bwMode="auto">
              <a:xfrm>
                <a:off x="0" y="0"/>
                <a:ext cx="31125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b="1">
                    <a:solidFill>
                      <a:srgbClr val="000000"/>
                    </a:solidFill>
                    <a:sym typeface="微软雅黑" panose="020B0503020204020204" pitchFamily="34" charset="-122"/>
                  </a:rPr>
                  <a:t>To add a comment here</a:t>
                </a:r>
                <a:endParaRPr lang="zh-CN" altLang="en-US" sz="1200" b="1">
                  <a:solidFill>
                    <a:srgbClr val="000000"/>
                  </a:solidFill>
                  <a:sym typeface="微软雅黑" panose="020B0503020204020204" pitchFamily="34" charset="-122"/>
                </a:endParaRPr>
              </a:p>
            </p:txBody>
          </p:sp>
          <p:sp>
            <p:nvSpPr>
              <p:cNvPr id="17433" name="TextBox 47"/>
              <p:cNvSpPr>
                <a:spLocks noChangeArrowheads="1"/>
              </p:cNvSpPr>
              <p:nvPr/>
            </p:nvSpPr>
            <p:spPr bwMode="auto">
              <a:xfrm>
                <a:off x="10693" y="217604"/>
                <a:ext cx="3459738"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eaLnBrk="1" hangingPunct="1">
                  <a:lnSpc>
                    <a:spcPts val="1500"/>
                  </a:lnSpc>
                  <a:spcBef>
                    <a:spcPct val="0"/>
                  </a:spcBef>
                  <a:buFont typeface="Arial" panose="020B0604020202020204" pitchFamily="34" charset="0"/>
                  <a:buNone/>
                </a:pPr>
                <a:r>
                  <a:rPr lang="en-US" altLang="zh-CN" sz="1000">
                    <a:solidFill>
                      <a:srgbClr val="5F5F5F"/>
                    </a:solidFill>
                    <a:sym typeface="微软雅黑" panose="020B0503020204020204" pitchFamily="34" charset="-122"/>
                  </a:rPr>
                  <a:t>Please add text here. According to the need to adjust the font size. The text use justified.</a:t>
                </a:r>
                <a:endParaRPr lang="zh-CN" altLang="en-US" sz="1000">
                  <a:solidFill>
                    <a:srgbClr val="5F5F5F"/>
                  </a:solidFill>
                  <a:sym typeface="微软雅黑" panose="020B0503020204020204" pitchFamily="34" charset="-122"/>
                </a:endParaRPr>
              </a:p>
            </p:txBody>
          </p:sp>
        </p:grpSp>
      </p:grpSp>
      <p:cxnSp>
        <p:nvCxnSpPr>
          <p:cNvPr id="17415" name="直接连接符 48"/>
          <p:cNvCxnSpPr>
            <a:cxnSpLocks noChangeShapeType="1"/>
            <a:stCxn id="17420" idx="7"/>
            <a:endCxn id="17429" idx="1"/>
          </p:cNvCxnSpPr>
          <p:nvPr/>
        </p:nvCxnSpPr>
        <p:spPr bwMode="auto">
          <a:xfrm flipV="1">
            <a:off x="3560763" y="3386138"/>
            <a:ext cx="1155700" cy="509587"/>
          </a:xfrm>
          <a:prstGeom prst="line">
            <a:avLst/>
          </a:prstGeom>
          <a:noFill/>
          <a:ln w="9525">
            <a:solidFill>
              <a:srgbClr val="5F5F5F"/>
            </a:solidFill>
            <a:miter lim="800000"/>
            <a:headEnd/>
            <a:tailEnd/>
          </a:ln>
          <a:extLst>
            <a:ext uri="{909E8E84-426E-40DD-AFC4-6F175D3DCCD1}">
              <a14:hiddenFill xmlns:a14="http://schemas.microsoft.com/office/drawing/2010/main">
                <a:noFill/>
              </a14:hiddenFill>
            </a:ext>
          </a:extLst>
        </p:spPr>
      </p:cxnSp>
      <p:sp>
        <p:nvSpPr>
          <p:cNvPr id="17416" name="椭圆 55"/>
          <p:cNvSpPr>
            <a:spLocks noChangeArrowheads="1"/>
          </p:cNvSpPr>
          <p:nvPr/>
        </p:nvSpPr>
        <p:spPr bwMode="auto">
          <a:xfrm>
            <a:off x="1300163" y="1878013"/>
            <a:ext cx="2411412" cy="241141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17417" name="Group 19"/>
          <p:cNvGrpSpPr>
            <a:grpSpLocks/>
          </p:cNvGrpSpPr>
          <p:nvPr/>
        </p:nvGrpSpPr>
        <p:grpSpPr bwMode="auto">
          <a:xfrm>
            <a:off x="1300163" y="1878013"/>
            <a:ext cx="2422525" cy="2411412"/>
            <a:chOff x="0" y="0"/>
            <a:chExt cx="2422693" cy="2412000"/>
          </a:xfrm>
        </p:grpSpPr>
        <p:sp>
          <p:nvSpPr>
            <p:cNvPr id="17428" name="椭圆 31"/>
            <p:cNvSpPr>
              <a:spLocks noChangeArrowheads="1"/>
            </p:cNvSpPr>
            <p:nvPr/>
          </p:nvSpPr>
          <p:spPr bwMode="auto">
            <a:xfrm>
              <a:off x="10693" y="0"/>
              <a:ext cx="2412000" cy="2412000"/>
            </a:xfrm>
            <a:prstGeom prst="ellipse">
              <a:avLst/>
            </a:prstGeom>
            <a:solidFill>
              <a:srgbClr val="282828">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grpSp>
        <p:nvGrpSpPr>
          <p:cNvPr id="17418" name="Group 22"/>
          <p:cNvGrpSpPr>
            <a:grpSpLocks/>
          </p:cNvGrpSpPr>
          <p:nvPr/>
        </p:nvGrpSpPr>
        <p:grpSpPr bwMode="auto">
          <a:xfrm>
            <a:off x="1165225" y="1196975"/>
            <a:ext cx="2663825" cy="3219450"/>
            <a:chOff x="0" y="0"/>
            <a:chExt cx="2664000" cy="3219880"/>
          </a:xfrm>
        </p:grpSpPr>
        <p:sp>
          <p:nvSpPr>
            <p:cNvPr id="17423" name="椭圆 56"/>
            <p:cNvSpPr>
              <a:spLocks noChangeArrowheads="1"/>
            </p:cNvSpPr>
            <p:nvPr/>
          </p:nvSpPr>
          <p:spPr bwMode="auto">
            <a:xfrm>
              <a:off x="0" y="555880"/>
              <a:ext cx="2664000" cy="2664000"/>
            </a:xfrm>
            <a:prstGeom prst="ellipse">
              <a:avLst/>
            </a:prstGeom>
            <a:noFill/>
            <a:ln w="76200">
              <a:solidFill>
                <a:srgbClr val="90909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7424" name="椭圆 58"/>
            <p:cNvSpPr>
              <a:spLocks noChangeArrowheads="1"/>
            </p:cNvSpPr>
            <p:nvPr/>
          </p:nvSpPr>
          <p:spPr bwMode="auto">
            <a:xfrm>
              <a:off x="1160761" y="1707860"/>
              <a:ext cx="360040" cy="360040"/>
            </a:xfrm>
            <a:prstGeom prst="ellipse">
              <a:avLst/>
            </a:prstGeom>
            <a:solidFill>
              <a:srgbClr val="282828"/>
            </a:solidFill>
            <a:ln w="38100">
              <a:solidFill>
                <a:srgbClr val="909090"/>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7425" name="圆角矩形 59"/>
            <p:cNvSpPr>
              <a:spLocks noChangeArrowheads="1"/>
            </p:cNvSpPr>
            <p:nvPr/>
          </p:nvSpPr>
          <p:spPr bwMode="auto">
            <a:xfrm>
              <a:off x="1206000" y="195880"/>
              <a:ext cx="252000" cy="360000"/>
            </a:xfrm>
            <a:prstGeom prst="roundRect">
              <a:avLst>
                <a:gd name="adj" fmla="val 50000"/>
              </a:avLst>
            </a:prstGeom>
            <a:solidFill>
              <a:srgbClr val="909090"/>
            </a:solidFill>
            <a:ln w="25400">
              <a:solidFill>
                <a:srgbClr val="909090"/>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7426" name="椭圆 60"/>
            <p:cNvSpPr>
              <a:spLocks noChangeArrowheads="1"/>
            </p:cNvSpPr>
            <p:nvPr/>
          </p:nvSpPr>
          <p:spPr bwMode="auto">
            <a:xfrm>
              <a:off x="1097999" y="0"/>
              <a:ext cx="468000" cy="468000"/>
            </a:xfrm>
            <a:prstGeom prst="ellipse">
              <a:avLst/>
            </a:prstGeom>
            <a:noFill/>
            <a:ln w="57150">
              <a:solidFill>
                <a:srgbClr val="90909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7427" name="矩形 61"/>
            <p:cNvSpPr>
              <a:spLocks noChangeArrowheads="1"/>
            </p:cNvSpPr>
            <p:nvPr/>
          </p:nvSpPr>
          <p:spPr bwMode="auto">
            <a:xfrm>
              <a:off x="1205999" y="368504"/>
              <a:ext cx="252000" cy="198992"/>
            </a:xfrm>
            <a:prstGeom prst="rect">
              <a:avLst/>
            </a:prstGeom>
            <a:solidFill>
              <a:srgbClr val="909090"/>
            </a:solidFill>
            <a:ln w="25400">
              <a:solidFill>
                <a:srgbClr val="909090"/>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sp>
        <p:nvSpPr>
          <p:cNvPr id="17419" name="椭圆 51"/>
          <p:cNvSpPr>
            <a:spLocks noChangeArrowheads="1"/>
          </p:cNvSpPr>
          <p:nvPr/>
        </p:nvSpPr>
        <p:spPr bwMode="auto">
          <a:xfrm>
            <a:off x="3471863" y="2192338"/>
            <a:ext cx="173037" cy="173037"/>
          </a:xfrm>
          <a:prstGeom prst="ellipse">
            <a:avLst/>
          </a:prstGeom>
          <a:solidFill>
            <a:srgbClr val="FF8607"/>
          </a:solidFill>
          <a:ln w="57150">
            <a:solidFill>
              <a:srgbClr val="909090"/>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7420" name="椭圆 52"/>
          <p:cNvSpPr>
            <a:spLocks noChangeArrowheads="1"/>
          </p:cNvSpPr>
          <p:nvPr/>
        </p:nvSpPr>
        <p:spPr bwMode="auto">
          <a:xfrm>
            <a:off x="3413125" y="3870325"/>
            <a:ext cx="173038" cy="173038"/>
          </a:xfrm>
          <a:prstGeom prst="ellipse">
            <a:avLst/>
          </a:prstGeom>
          <a:solidFill>
            <a:srgbClr val="282828"/>
          </a:solidFill>
          <a:ln w="57150">
            <a:solidFill>
              <a:srgbClr val="909090"/>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7421" name="矩形 53"/>
          <p:cNvSpPr>
            <a:spLocks noChangeArrowheads="1"/>
          </p:cNvSpPr>
          <p:nvPr/>
        </p:nvSpPr>
        <p:spPr bwMode="auto">
          <a:xfrm>
            <a:off x="2536825" y="2419350"/>
            <a:ext cx="1044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200">
                <a:solidFill>
                  <a:srgbClr val="FFFFFF"/>
                </a:solidFill>
                <a:sym typeface="微软雅黑" panose="020B0503020204020204" pitchFamily="34" charset="-122"/>
              </a:rPr>
              <a:t>Add keywords</a:t>
            </a:r>
            <a:endParaRPr lang="zh-CN" altLang="en-US" sz="1200">
              <a:solidFill>
                <a:srgbClr val="FFFFFF"/>
              </a:solidFill>
              <a:sym typeface="微软雅黑" panose="020B0503020204020204" pitchFamily="34" charset="-122"/>
            </a:endParaRPr>
          </a:p>
        </p:txBody>
      </p:sp>
      <p:sp>
        <p:nvSpPr>
          <p:cNvPr id="17422" name="矩形 54"/>
          <p:cNvSpPr>
            <a:spLocks noChangeArrowheads="1"/>
          </p:cNvSpPr>
          <p:nvPr/>
        </p:nvSpPr>
        <p:spPr bwMode="auto">
          <a:xfrm>
            <a:off x="1438275" y="3157538"/>
            <a:ext cx="10461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200">
                <a:solidFill>
                  <a:srgbClr val="FFFFFF"/>
                </a:solidFill>
                <a:sym typeface="微软雅黑" panose="020B0503020204020204" pitchFamily="34" charset="-122"/>
              </a:rPr>
              <a:t>Add keywords</a:t>
            </a:r>
            <a:endParaRPr lang="zh-CN" altLang="en-US" sz="1200">
              <a:solidFill>
                <a:srgbClr val="FFFFFF"/>
              </a:solidFill>
              <a:sym typeface="微软雅黑" panose="020B0503020204020204" pitchFamily="34" charset="-122"/>
            </a:endParaRPr>
          </a:p>
        </p:txBody>
      </p:sp>
    </p:spTree>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5"/>
          <p:cNvSpPr>
            <a:spLocks noChangeArrowheads="1"/>
          </p:cNvSpPr>
          <p:nvPr/>
        </p:nvSpPr>
        <p:spPr bwMode="auto">
          <a:xfrm>
            <a:off x="0" y="0"/>
            <a:ext cx="4572000" cy="51435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8435" name="矩形 3"/>
          <p:cNvSpPr>
            <a:spLocks noChangeArrowheads="1"/>
          </p:cNvSpPr>
          <p:nvPr/>
        </p:nvSpPr>
        <p:spPr bwMode="auto">
          <a:xfrm>
            <a:off x="476250" y="177800"/>
            <a:ext cx="2173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a:solidFill>
                  <a:srgbClr val="D9D9D9"/>
                </a:solidFill>
                <a:latin typeface="Impact" panose="020B0806030902050204" pitchFamily="34" charset="0"/>
                <a:sym typeface="Impact" panose="020B0806030902050204" pitchFamily="34" charset="0"/>
              </a:rPr>
              <a:t>Add title in here</a:t>
            </a:r>
            <a:endParaRPr lang="zh-CN" altLang="en-US" sz="1800">
              <a:latin typeface="Arial" panose="020B0604020202020204" pitchFamily="34" charset="0"/>
              <a:ea typeface="宋体" panose="02010600030101010101" pitchFamily="2" charset="-122"/>
            </a:endParaRPr>
          </a:p>
        </p:txBody>
      </p:sp>
      <p:sp>
        <p:nvSpPr>
          <p:cNvPr id="18436" name="等腰三角形 4"/>
          <p:cNvSpPr>
            <a:spLocks noChangeArrowheads="1"/>
          </p:cNvSpPr>
          <p:nvPr/>
        </p:nvSpPr>
        <p:spPr bwMode="auto">
          <a:xfrm rot="5400000">
            <a:off x="-39688" y="157163"/>
            <a:ext cx="581025" cy="501650"/>
          </a:xfrm>
          <a:prstGeom prst="triangle">
            <a:avLst>
              <a:gd name="adj" fmla="val 50000"/>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8437" name="矩形 7"/>
          <p:cNvSpPr>
            <a:spLocks noChangeArrowheads="1"/>
          </p:cNvSpPr>
          <p:nvPr/>
        </p:nvSpPr>
        <p:spPr bwMode="auto">
          <a:xfrm>
            <a:off x="4572000" y="0"/>
            <a:ext cx="4572000" cy="5143500"/>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8438" name="等腰三角形 8"/>
          <p:cNvSpPr>
            <a:spLocks noChangeArrowheads="1"/>
          </p:cNvSpPr>
          <p:nvPr/>
        </p:nvSpPr>
        <p:spPr bwMode="auto">
          <a:xfrm rot="5400000">
            <a:off x="4553744" y="718344"/>
            <a:ext cx="268287" cy="231775"/>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8439" name="等腰三角形 9"/>
          <p:cNvSpPr>
            <a:spLocks noChangeArrowheads="1"/>
          </p:cNvSpPr>
          <p:nvPr/>
        </p:nvSpPr>
        <p:spPr bwMode="auto">
          <a:xfrm rot="5400000">
            <a:off x="4554538" y="2544762"/>
            <a:ext cx="266700" cy="231775"/>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8440" name="等腰三角形 10"/>
          <p:cNvSpPr>
            <a:spLocks noChangeArrowheads="1"/>
          </p:cNvSpPr>
          <p:nvPr/>
        </p:nvSpPr>
        <p:spPr bwMode="auto">
          <a:xfrm rot="16200000" flipH="1">
            <a:off x="4321969" y="1531144"/>
            <a:ext cx="268287" cy="231775"/>
          </a:xfrm>
          <a:prstGeom prst="triangle">
            <a:avLst>
              <a:gd name="adj" fmla="val 50000"/>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8441" name="等腰三角形 11"/>
          <p:cNvSpPr>
            <a:spLocks noChangeArrowheads="1"/>
          </p:cNvSpPr>
          <p:nvPr/>
        </p:nvSpPr>
        <p:spPr bwMode="auto">
          <a:xfrm rot="16200000" flipH="1">
            <a:off x="4321969" y="3564731"/>
            <a:ext cx="268288" cy="231775"/>
          </a:xfrm>
          <a:prstGeom prst="triangle">
            <a:avLst>
              <a:gd name="adj" fmla="val 50000"/>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8442" name="矩形 12"/>
          <p:cNvSpPr>
            <a:spLocks noChangeArrowheads="1"/>
          </p:cNvSpPr>
          <p:nvPr/>
        </p:nvSpPr>
        <p:spPr bwMode="auto">
          <a:xfrm>
            <a:off x="4932363" y="1216025"/>
            <a:ext cx="31702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1100">
                <a:solidFill>
                  <a:srgbClr val="282828"/>
                </a:solidFill>
                <a:sym typeface="微软雅黑" panose="020B0503020204020204" pitchFamily="34" charset="-122"/>
              </a:rPr>
              <a:t>Please add a comment here. According to adjust the font and font size. Recommended justified. </a:t>
            </a:r>
          </a:p>
        </p:txBody>
      </p:sp>
      <p:grpSp>
        <p:nvGrpSpPr>
          <p:cNvPr id="18443" name="Group 11"/>
          <p:cNvGrpSpPr>
            <a:grpSpLocks/>
          </p:cNvGrpSpPr>
          <p:nvPr/>
        </p:nvGrpSpPr>
        <p:grpSpPr bwMode="auto">
          <a:xfrm>
            <a:off x="4932363" y="534988"/>
            <a:ext cx="608012" cy="596900"/>
            <a:chOff x="0" y="0"/>
            <a:chExt cx="607859" cy="597814"/>
          </a:xfrm>
        </p:grpSpPr>
        <p:sp>
          <p:nvSpPr>
            <p:cNvPr id="18456" name="椭圆 14"/>
            <p:cNvSpPr>
              <a:spLocks noChangeArrowheads="1"/>
            </p:cNvSpPr>
            <p:nvPr/>
          </p:nvSpPr>
          <p:spPr bwMode="auto">
            <a:xfrm>
              <a:off x="5022" y="0"/>
              <a:ext cx="597814" cy="597814"/>
            </a:xfrm>
            <a:prstGeom prst="ellipse">
              <a:avLst/>
            </a:prstGeom>
            <a:solidFill>
              <a:srgbClr val="FF8607"/>
            </a:solidFill>
            <a:ln w="38100">
              <a:solidFill>
                <a:srgbClr val="282828"/>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8457" name="TextBox 15"/>
            <p:cNvSpPr>
              <a:spLocks noChangeArrowheads="1"/>
            </p:cNvSpPr>
            <p:nvPr/>
          </p:nvSpPr>
          <p:spPr bwMode="auto">
            <a:xfrm>
              <a:off x="0" y="145018"/>
              <a:ext cx="6078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400">
                  <a:solidFill>
                    <a:srgbClr val="000000"/>
                  </a:solidFill>
                  <a:sym typeface="微软雅黑" panose="020B0503020204020204" pitchFamily="34" charset="-122"/>
                </a:rPr>
                <a:t>2014</a:t>
              </a:r>
              <a:endParaRPr lang="zh-CN" altLang="en-US" sz="1400">
                <a:solidFill>
                  <a:srgbClr val="000000"/>
                </a:solidFill>
                <a:sym typeface="微软雅黑" panose="020B0503020204020204" pitchFamily="34" charset="-122"/>
              </a:endParaRPr>
            </a:p>
          </p:txBody>
        </p:sp>
      </p:grpSp>
      <p:sp>
        <p:nvSpPr>
          <p:cNvPr id="18444" name="矩形 18"/>
          <p:cNvSpPr>
            <a:spLocks noChangeArrowheads="1"/>
          </p:cNvSpPr>
          <p:nvPr/>
        </p:nvSpPr>
        <p:spPr bwMode="auto">
          <a:xfrm>
            <a:off x="4937125" y="3036888"/>
            <a:ext cx="31718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1100">
                <a:solidFill>
                  <a:srgbClr val="282828"/>
                </a:solidFill>
                <a:sym typeface="微软雅黑" panose="020B0503020204020204" pitchFamily="34" charset="-122"/>
              </a:rPr>
              <a:t>Please add a comment here. According to adjust the font and font size. Recommended justified. </a:t>
            </a:r>
            <a:endParaRPr lang="zh-CN" altLang="en-US" sz="1800">
              <a:latin typeface="Arial" panose="020B0604020202020204" pitchFamily="34" charset="0"/>
              <a:ea typeface="宋体" panose="02010600030101010101" pitchFamily="2" charset="-122"/>
            </a:endParaRPr>
          </a:p>
        </p:txBody>
      </p:sp>
      <p:grpSp>
        <p:nvGrpSpPr>
          <p:cNvPr id="18445" name="Group 15"/>
          <p:cNvGrpSpPr>
            <a:grpSpLocks/>
          </p:cNvGrpSpPr>
          <p:nvPr/>
        </p:nvGrpSpPr>
        <p:grpSpPr bwMode="auto">
          <a:xfrm>
            <a:off x="4937125" y="2355850"/>
            <a:ext cx="608013" cy="596900"/>
            <a:chOff x="0" y="0"/>
            <a:chExt cx="607860" cy="597814"/>
          </a:xfrm>
        </p:grpSpPr>
        <p:sp>
          <p:nvSpPr>
            <p:cNvPr id="18454" name="椭圆 19"/>
            <p:cNvSpPr>
              <a:spLocks noChangeArrowheads="1"/>
            </p:cNvSpPr>
            <p:nvPr/>
          </p:nvSpPr>
          <p:spPr bwMode="auto">
            <a:xfrm>
              <a:off x="5022" y="0"/>
              <a:ext cx="597814" cy="597814"/>
            </a:xfrm>
            <a:prstGeom prst="ellipse">
              <a:avLst/>
            </a:prstGeom>
            <a:solidFill>
              <a:srgbClr val="FF8607"/>
            </a:solidFill>
            <a:ln w="38100">
              <a:solidFill>
                <a:srgbClr val="282828"/>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8455" name="TextBox 20"/>
            <p:cNvSpPr>
              <a:spLocks noChangeArrowheads="1"/>
            </p:cNvSpPr>
            <p:nvPr/>
          </p:nvSpPr>
          <p:spPr bwMode="auto">
            <a:xfrm>
              <a:off x="0" y="145018"/>
              <a:ext cx="6078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400">
                  <a:solidFill>
                    <a:srgbClr val="000000"/>
                  </a:solidFill>
                  <a:sym typeface="微软雅黑" panose="020B0503020204020204" pitchFamily="34" charset="-122"/>
                </a:rPr>
                <a:t>2012</a:t>
              </a:r>
              <a:endParaRPr lang="zh-CN" altLang="en-US" sz="1400">
                <a:solidFill>
                  <a:srgbClr val="000000"/>
                </a:solidFill>
                <a:sym typeface="微软雅黑" panose="020B0503020204020204" pitchFamily="34" charset="-122"/>
              </a:endParaRPr>
            </a:p>
          </p:txBody>
        </p:sp>
      </p:grpSp>
      <p:sp>
        <p:nvSpPr>
          <p:cNvPr id="18446" name="矩形 21"/>
          <p:cNvSpPr>
            <a:spLocks noChangeArrowheads="1"/>
          </p:cNvSpPr>
          <p:nvPr/>
        </p:nvSpPr>
        <p:spPr bwMode="auto">
          <a:xfrm>
            <a:off x="1001713" y="2051050"/>
            <a:ext cx="31702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eaLnBrk="1" hangingPunct="1">
              <a:lnSpc>
                <a:spcPts val="1600"/>
              </a:lnSpc>
              <a:spcBef>
                <a:spcPct val="0"/>
              </a:spcBef>
              <a:buFont typeface="Arial" panose="020B0604020202020204" pitchFamily="34" charset="0"/>
              <a:buNone/>
            </a:pPr>
            <a:r>
              <a:rPr lang="en-US" altLang="zh-CN" sz="1100">
                <a:solidFill>
                  <a:srgbClr val="909090"/>
                </a:solidFill>
                <a:sym typeface="微软雅黑" panose="020B0503020204020204" pitchFamily="34" charset="-122"/>
              </a:rPr>
              <a:t>Please add a comment here. According to adjust the font and font size. Recommended justified. </a:t>
            </a:r>
          </a:p>
        </p:txBody>
      </p:sp>
      <p:grpSp>
        <p:nvGrpSpPr>
          <p:cNvPr id="18447" name="Group 19"/>
          <p:cNvGrpSpPr>
            <a:grpSpLocks/>
          </p:cNvGrpSpPr>
          <p:nvPr/>
        </p:nvGrpSpPr>
        <p:grpSpPr bwMode="auto">
          <a:xfrm>
            <a:off x="3570288" y="1347788"/>
            <a:ext cx="608012" cy="596900"/>
            <a:chOff x="0" y="0"/>
            <a:chExt cx="607860" cy="597814"/>
          </a:xfrm>
        </p:grpSpPr>
        <p:sp>
          <p:nvSpPr>
            <p:cNvPr id="18452" name="椭圆 13"/>
            <p:cNvSpPr>
              <a:spLocks noChangeArrowheads="1"/>
            </p:cNvSpPr>
            <p:nvPr/>
          </p:nvSpPr>
          <p:spPr bwMode="auto">
            <a:xfrm>
              <a:off x="5023" y="0"/>
              <a:ext cx="597814" cy="597814"/>
            </a:xfrm>
            <a:prstGeom prst="ellipse">
              <a:avLst/>
            </a:prstGeom>
            <a:solidFill>
              <a:srgbClr val="282828"/>
            </a:solidFill>
            <a:ln w="38100">
              <a:solidFill>
                <a:srgbClr val="FF8607"/>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8453" name="TextBox 22"/>
            <p:cNvSpPr>
              <a:spLocks noChangeArrowheads="1"/>
            </p:cNvSpPr>
            <p:nvPr/>
          </p:nvSpPr>
          <p:spPr bwMode="auto">
            <a:xfrm>
              <a:off x="0" y="145018"/>
              <a:ext cx="6078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400">
                  <a:solidFill>
                    <a:srgbClr val="FF8607"/>
                  </a:solidFill>
                  <a:sym typeface="微软雅黑" panose="020B0503020204020204" pitchFamily="34" charset="-122"/>
                </a:rPr>
                <a:t>2013</a:t>
              </a:r>
              <a:endParaRPr lang="zh-CN" altLang="en-US" sz="1400">
                <a:solidFill>
                  <a:srgbClr val="FF8607"/>
                </a:solidFill>
                <a:sym typeface="微软雅黑" panose="020B0503020204020204" pitchFamily="34" charset="-122"/>
              </a:endParaRPr>
            </a:p>
          </p:txBody>
        </p:sp>
      </p:grpSp>
      <p:sp>
        <p:nvSpPr>
          <p:cNvPr id="18448" name="矩形 26"/>
          <p:cNvSpPr>
            <a:spLocks noChangeArrowheads="1"/>
          </p:cNvSpPr>
          <p:nvPr/>
        </p:nvSpPr>
        <p:spPr bwMode="auto">
          <a:xfrm>
            <a:off x="1001713" y="4067175"/>
            <a:ext cx="31702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eaLnBrk="1" hangingPunct="1">
              <a:lnSpc>
                <a:spcPts val="1600"/>
              </a:lnSpc>
              <a:spcBef>
                <a:spcPct val="0"/>
              </a:spcBef>
              <a:buFont typeface="Arial" panose="020B0604020202020204" pitchFamily="34" charset="0"/>
              <a:buNone/>
            </a:pPr>
            <a:r>
              <a:rPr lang="en-US" altLang="zh-CN" sz="1100">
                <a:solidFill>
                  <a:srgbClr val="909090"/>
                </a:solidFill>
                <a:sym typeface="微软雅黑" panose="020B0503020204020204" pitchFamily="34" charset="-122"/>
              </a:rPr>
              <a:t>Please add a comment here. According to adjust the font and font size. Recommended justified. </a:t>
            </a:r>
            <a:endParaRPr lang="zh-CN" altLang="en-US" sz="1800">
              <a:latin typeface="Arial" panose="020B0604020202020204" pitchFamily="34" charset="0"/>
              <a:ea typeface="宋体" panose="02010600030101010101" pitchFamily="2" charset="-122"/>
            </a:endParaRPr>
          </a:p>
        </p:txBody>
      </p:sp>
      <p:grpSp>
        <p:nvGrpSpPr>
          <p:cNvPr id="18449" name="Group 23"/>
          <p:cNvGrpSpPr>
            <a:grpSpLocks/>
          </p:cNvGrpSpPr>
          <p:nvPr/>
        </p:nvGrpSpPr>
        <p:grpSpPr bwMode="auto">
          <a:xfrm>
            <a:off x="3570288" y="3363913"/>
            <a:ext cx="608012" cy="596900"/>
            <a:chOff x="0" y="0"/>
            <a:chExt cx="607860" cy="597814"/>
          </a:xfrm>
        </p:grpSpPr>
        <p:sp>
          <p:nvSpPr>
            <p:cNvPr id="18450" name="椭圆 25"/>
            <p:cNvSpPr>
              <a:spLocks noChangeArrowheads="1"/>
            </p:cNvSpPr>
            <p:nvPr/>
          </p:nvSpPr>
          <p:spPr bwMode="auto">
            <a:xfrm>
              <a:off x="5023" y="0"/>
              <a:ext cx="597814" cy="597814"/>
            </a:xfrm>
            <a:prstGeom prst="ellipse">
              <a:avLst/>
            </a:prstGeom>
            <a:solidFill>
              <a:srgbClr val="282828"/>
            </a:solidFill>
            <a:ln w="38100">
              <a:solidFill>
                <a:srgbClr val="FF8607"/>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8451" name="TextBox 27"/>
            <p:cNvSpPr>
              <a:spLocks noChangeArrowheads="1"/>
            </p:cNvSpPr>
            <p:nvPr/>
          </p:nvSpPr>
          <p:spPr bwMode="auto">
            <a:xfrm>
              <a:off x="0" y="145018"/>
              <a:ext cx="6078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400">
                  <a:solidFill>
                    <a:srgbClr val="FF8607"/>
                  </a:solidFill>
                  <a:sym typeface="微软雅黑" panose="020B0503020204020204" pitchFamily="34" charset="-122"/>
                </a:rPr>
                <a:t>2011</a:t>
              </a:r>
              <a:endParaRPr lang="zh-CN" altLang="en-US" sz="1400">
                <a:solidFill>
                  <a:srgbClr val="FF8607"/>
                </a:solidFill>
                <a:sym typeface="微软雅黑" panose="020B0503020204020204" pitchFamily="34" charset="-122"/>
              </a:endParaRPr>
            </a:p>
          </p:txBody>
        </p:sp>
      </p:gr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54" hidden="1"/>
          <p:cNvSpPr>
            <a:spLocks noChangeArrowheads="1"/>
          </p:cNvSpPr>
          <p:nvPr/>
        </p:nvSpPr>
        <p:spPr bwMode="auto">
          <a:xfrm>
            <a:off x="0" y="1455738"/>
            <a:ext cx="9144000" cy="1908175"/>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9459" name="矩形 18"/>
          <p:cNvSpPr>
            <a:spLocks noChangeArrowheads="1"/>
          </p:cNvSpPr>
          <p:nvPr/>
        </p:nvSpPr>
        <p:spPr bwMode="auto">
          <a:xfrm>
            <a:off x="476250" y="177800"/>
            <a:ext cx="2173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a:solidFill>
                  <a:srgbClr val="FF8607"/>
                </a:solidFill>
                <a:latin typeface="Impact" panose="020B0806030902050204" pitchFamily="34" charset="0"/>
                <a:sym typeface="Impact" panose="020B0806030902050204" pitchFamily="34" charset="0"/>
              </a:rPr>
              <a:t>Add title in here</a:t>
            </a:r>
            <a:endParaRPr lang="zh-CN" altLang="en-US" sz="1800">
              <a:latin typeface="Arial" panose="020B0604020202020204" pitchFamily="34" charset="0"/>
              <a:ea typeface="宋体" panose="02010600030101010101" pitchFamily="2" charset="-122"/>
            </a:endParaRPr>
          </a:p>
        </p:txBody>
      </p:sp>
      <p:sp>
        <p:nvSpPr>
          <p:cNvPr id="19460" name="等腰三角形 19"/>
          <p:cNvSpPr>
            <a:spLocks noChangeArrowheads="1"/>
          </p:cNvSpPr>
          <p:nvPr/>
        </p:nvSpPr>
        <p:spPr bwMode="auto">
          <a:xfrm rot="5400000">
            <a:off x="-39688" y="157163"/>
            <a:ext cx="581025" cy="501650"/>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19461" name="Group 5"/>
          <p:cNvGrpSpPr>
            <a:grpSpLocks/>
          </p:cNvGrpSpPr>
          <p:nvPr/>
        </p:nvGrpSpPr>
        <p:grpSpPr bwMode="auto">
          <a:xfrm>
            <a:off x="6132513" y="1254125"/>
            <a:ext cx="2058987" cy="2060575"/>
            <a:chOff x="0" y="0"/>
            <a:chExt cx="2059137" cy="2059137"/>
          </a:xfrm>
        </p:grpSpPr>
        <p:sp>
          <p:nvSpPr>
            <p:cNvPr id="19489" name="椭圆 41"/>
            <p:cNvSpPr>
              <a:spLocks noChangeArrowheads="1"/>
            </p:cNvSpPr>
            <p:nvPr/>
          </p:nvSpPr>
          <p:spPr bwMode="auto">
            <a:xfrm>
              <a:off x="0" y="0"/>
              <a:ext cx="2059137" cy="2059137"/>
            </a:xfrm>
            <a:prstGeom prst="ellipse">
              <a:avLst/>
            </a:prstGeom>
            <a:solidFill>
              <a:srgbClr val="FFFFFF"/>
            </a:solidFill>
            <a:ln w="38100">
              <a:solidFill>
                <a:srgbClr val="909090"/>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9490" name="椭圆 42"/>
            <p:cNvSpPr>
              <a:spLocks noChangeArrowheads="1"/>
            </p:cNvSpPr>
            <p:nvPr/>
          </p:nvSpPr>
          <p:spPr bwMode="auto">
            <a:xfrm>
              <a:off x="83135" y="83135"/>
              <a:ext cx="1892867" cy="1892867"/>
            </a:xfrm>
            <a:prstGeom prst="ellipse">
              <a:avLst/>
            </a:prstGeom>
            <a:blipFill dpi="0" rotWithShape="1">
              <a:blip r:embed="rId2"/>
              <a:srcRect/>
              <a:stretch>
                <a:fillRect/>
              </a:stretch>
            </a:blipFill>
            <a:ln w="12700">
              <a:solidFill>
                <a:srgbClr val="D9D9D9"/>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grpSp>
        <p:nvGrpSpPr>
          <p:cNvPr id="19462" name="Group 8"/>
          <p:cNvGrpSpPr>
            <a:grpSpLocks/>
          </p:cNvGrpSpPr>
          <p:nvPr/>
        </p:nvGrpSpPr>
        <p:grpSpPr bwMode="auto">
          <a:xfrm>
            <a:off x="7531100" y="2632075"/>
            <a:ext cx="763588" cy="765175"/>
            <a:chOff x="0" y="0"/>
            <a:chExt cx="763788" cy="763788"/>
          </a:xfrm>
        </p:grpSpPr>
        <p:sp>
          <p:nvSpPr>
            <p:cNvPr id="19486" name="椭圆 43"/>
            <p:cNvSpPr>
              <a:spLocks noChangeArrowheads="1"/>
            </p:cNvSpPr>
            <p:nvPr/>
          </p:nvSpPr>
          <p:spPr bwMode="auto">
            <a:xfrm>
              <a:off x="0" y="0"/>
              <a:ext cx="763788" cy="7637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9487" name="椭圆 44"/>
            <p:cNvSpPr>
              <a:spLocks noChangeArrowheads="1"/>
            </p:cNvSpPr>
            <p:nvPr/>
          </p:nvSpPr>
          <p:spPr bwMode="auto">
            <a:xfrm>
              <a:off x="82987" y="82987"/>
              <a:ext cx="597814" cy="597814"/>
            </a:xfrm>
            <a:prstGeom prst="ellipse">
              <a:avLst/>
            </a:prstGeom>
            <a:solidFill>
              <a:srgbClr val="282828"/>
            </a:solidFill>
            <a:ln w="38100">
              <a:solidFill>
                <a:srgbClr val="FF8607"/>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19488" name="Picture 8"/>
            <p:cNvPicPr>
              <a:picLocks noChangeAspect="1" noChangeArrowheads="1"/>
            </p:cNvPicPr>
            <p:nvPr/>
          </p:nvPicPr>
          <p:blipFill>
            <a:blip r:embed="rId3" cstate="print">
              <a:grayscl/>
              <a:biLevel thresh="50000"/>
              <a:extLst>
                <a:ext uri="{28A0092B-C50C-407E-A947-70E740481C1C}">
                  <a14:useLocalDpi xmlns:a14="http://schemas.microsoft.com/office/drawing/2010/main" val="0"/>
                </a:ext>
              </a:extLst>
            </a:blip>
            <a:srcRect/>
            <a:stretch>
              <a:fillRect/>
            </a:stretch>
          </p:blipFill>
          <p:spPr bwMode="auto">
            <a:xfrm>
              <a:off x="249527" y="228895"/>
              <a:ext cx="252252" cy="2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463" name="Group 12"/>
          <p:cNvGrpSpPr>
            <a:grpSpLocks/>
          </p:cNvGrpSpPr>
          <p:nvPr/>
        </p:nvGrpSpPr>
        <p:grpSpPr bwMode="auto">
          <a:xfrm>
            <a:off x="831850" y="1254125"/>
            <a:ext cx="2058988" cy="2060575"/>
            <a:chOff x="0" y="0"/>
            <a:chExt cx="2059137" cy="2059137"/>
          </a:xfrm>
        </p:grpSpPr>
        <p:sp>
          <p:nvSpPr>
            <p:cNvPr id="19484" name="椭圆 4"/>
            <p:cNvSpPr>
              <a:spLocks noChangeArrowheads="1"/>
            </p:cNvSpPr>
            <p:nvPr/>
          </p:nvSpPr>
          <p:spPr bwMode="auto">
            <a:xfrm>
              <a:off x="0" y="0"/>
              <a:ext cx="2059137" cy="2059137"/>
            </a:xfrm>
            <a:prstGeom prst="ellipse">
              <a:avLst/>
            </a:prstGeom>
            <a:solidFill>
              <a:srgbClr val="FFFFFF"/>
            </a:solidFill>
            <a:ln w="38100">
              <a:solidFill>
                <a:srgbClr val="909090"/>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9485" name="椭圆 10"/>
            <p:cNvSpPr>
              <a:spLocks noChangeArrowheads="1"/>
            </p:cNvSpPr>
            <p:nvPr/>
          </p:nvSpPr>
          <p:spPr bwMode="auto">
            <a:xfrm>
              <a:off x="83135" y="83135"/>
              <a:ext cx="1892867" cy="1892867"/>
            </a:xfrm>
            <a:prstGeom prst="ellipse">
              <a:avLst/>
            </a:prstGeom>
            <a:blipFill dpi="0" rotWithShape="1">
              <a:blip r:embed="rId4"/>
              <a:srcRect/>
              <a:stretch>
                <a:fillRect/>
              </a:stretch>
            </a:blipFill>
            <a:ln w="12700">
              <a:solidFill>
                <a:srgbClr val="D9D9D9"/>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grpSp>
        <p:nvGrpSpPr>
          <p:cNvPr id="19464" name="Group 15"/>
          <p:cNvGrpSpPr>
            <a:grpSpLocks/>
          </p:cNvGrpSpPr>
          <p:nvPr/>
        </p:nvGrpSpPr>
        <p:grpSpPr bwMode="auto">
          <a:xfrm>
            <a:off x="2230438" y="2632075"/>
            <a:ext cx="763587" cy="765175"/>
            <a:chOff x="0" y="0"/>
            <a:chExt cx="763788" cy="763788"/>
          </a:xfrm>
        </p:grpSpPr>
        <p:sp>
          <p:nvSpPr>
            <p:cNvPr id="19481" name="椭圆 12"/>
            <p:cNvSpPr>
              <a:spLocks noChangeArrowheads="1"/>
            </p:cNvSpPr>
            <p:nvPr/>
          </p:nvSpPr>
          <p:spPr bwMode="auto">
            <a:xfrm>
              <a:off x="0" y="0"/>
              <a:ext cx="763788" cy="7637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9482" name="椭圆 6"/>
            <p:cNvSpPr>
              <a:spLocks noChangeArrowheads="1"/>
            </p:cNvSpPr>
            <p:nvPr/>
          </p:nvSpPr>
          <p:spPr bwMode="auto">
            <a:xfrm>
              <a:off x="82987" y="82987"/>
              <a:ext cx="597814" cy="597814"/>
            </a:xfrm>
            <a:prstGeom prst="ellipse">
              <a:avLst/>
            </a:prstGeom>
            <a:solidFill>
              <a:srgbClr val="282828"/>
            </a:solidFill>
            <a:ln w="38100">
              <a:solidFill>
                <a:srgbClr val="FF8607"/>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19483" name="Picture 10" descr="C:\Users\Jonahs\Dropbox\Projects SCOTT\MEET Windows Azure\source\Background\tile-icon-networ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357" y="216863"/>
              <a:ext cx="324084" cy="3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465" name="Group 19"/>
          <p:cNvGrpSpPr>
            <a:grpSpLocks/>
          </p:cNvGrpSpPr>
          <p:nvPr/>
        </p:nvGrpSpPr>
        <p:grpSpPr bwMode="auto">
          <a:xfrm>
            <a:off x="3482975" y="1254125"/>
            <a:ext cx="2058988" cy="2060575"/>
            <a:chOff x="0" y="0"/>
            <a:chExt cx="2059137" cy="2059137"/>
          </a:xfrm>
        </p:grpSpPr>
        <p:sp>
          <p:nvSpPr>
            <p:cNvPr id="19479" name="椭圆 36"/>
            <p:cNvSpPr>
              <a:spLocks noChangeArrowheads="1"/>
            </p:cNvSpPr>
            <p:nvPr/>
          </p:nvSpPr>
          <p:spPr bwMode="auto">
            <a:xfrm>
              <a:off x="0" y="0"/>
              <a:ext cx="2059137" cy="2059137"/>
            </a:xfrm>
            <a:prstGeom prst="ellipse">
              <a:avLst/>
            </a:prstGeom>
            <a:solidFill>
              <a:srgbClr val="FFFFFF"/>
            </a:solidFill>
            <a:ln w="38100">
              <a:solidFill>
                <a:srgbClr val="909090"/>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9480" name="椭圆 37"/>
            <p:cNvSpPr>
              <a:spLocks noChangeArrowheads="1"/>
            </p:cNvSpPr>
            <p:nvPr/>
          </p:nvSpPr>
          <p:spPr bwMode="auto">
            <a:xfrm>
              <a:off x="83135" y="83135"/>
              <a:ext cx="1892867" cy="1892867"/>
            </a:xfrm>
            <a:prstGeom prst="ellipse">
              <a:avLst/>
            </a:prstGeom>
            <a:blipFill dpi="0" rotWithShape="1">
              <a:blip r:embed="rId6"/>
              <a:srcRect/>
              <a:stretch>
                <a:fillRect/>
              </a:stretch>
            </a:blipFill>
            <a:ln w="12700">
              <a:solidFill>
                <a:srgbClr val="D9D9D9"/>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grpSp>
        <p:nvGrpSpPr>
          <p:cNvPr id="19466" name="Group 22"/>
          <p:cNvGrpSpPr>
            <a:grpSpLocks/>
          </p:cNvGrpSpPr>
          <p:nvPr/>
        </p:nvGrpSpPr>
        <p:grpSpPr bwMode="auto">
          <a:xfrm>
            <a:off x="4879975" y="2632075"/>
            <a:ext cx="765175" cy="765175"/>
            <a:chOff x="0" y="0"/>
            <a:chExt cx="763788" cy="763788"/>
          </a:xfrm>
        </p:grpSpPr>
        <p:sp>
          <p:nvSpPr>
            <p:cNvPr id="19476" name="椭圆 38"/>
            <p:cNvSpPr>
              <a:spLocks noChangeArrowheads="1"/>
            </p:cNvSpPr>
            <p:nvPr/>
          </p:nvSpPr>
          <p:spPr bwMode="auto">
            <a:xfrm>
              <a:off x="0" y="0"/>
              <a:ext cx="763788" cy="7637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9477" name="椭圆 39"/>
            <p:cNvSpPr>
              <a:spLocks noChangeArrowheads="1"/>
            </p:cNvSpPr>
            <p:nvPr/>
          </p:nvSpPr>
          <p:spPr bwMode="auto">
            <a:xfrm>
              <a:off x="82987" y="82987"/>
              <a:ext cx="597814" cy="597814"/>
            </a:xfrm>
            <a:prstGeom prst="ellipse">
              <a:avLst/>
            </a:prstGeom>
            <a:solidFill>
              <a:srgbClr val="282828"/>
            </a:solidFill>
            <a:ln w="38100">
              <a:solidFill>
                <a:srgbClr val="FF8607"/>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19478" name="Picture 9"/>
            <p:cNvPicPr>
              <a:picLocks noChangeAspect="1" noChangeArrowheads="1"/>
            </p:cNvPicPr>
            <p:nvPr/>
          </p:nvPicPr>
          <p:blipFill>
            <a:blip r:embed="rId7">
              <a:extLst>
                <a:ext uri="{28A0092B-C50C-407E-A947-70E740481C1C}">
                  <a14:useLocalDpi xmlns:a14="http://schemas.microsoft.com/office/drawing/2010/main" val="0"/>
                </a:ext>
              </a:extLst>
            </a:blip>
            <a:srcRect l="14307" t="18666" r="12619" b="12886"/>
            <a:stretch>
              <a:fillRect/>
            </a:stretch>
          </p:blipFill>
          <p:spPr bwMode="auto">
            <a:xfrm>
              <a:off x="151593" y="165667"/>
              <a:ext cx="461317"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467" name="Group 26"/>
          <p:cNvGrpSpPr>
            <a:grpSpLocks/>
          </p:cNvGrpSpPr>
          <p:nvPr/>
        </p:nvGrpSpPr>
        <p:grpSpPr bwMode="auto">
          <a:xfrm>
            <a:off x="750888" y="3527425"/>
            <a:ext cx="2324100" cy="917575"/>
            <a:chOff x="0" y="0"/>
            <a:chExt cx="2324072" cy="916107"/>
          </a:xfrm>
        </p:grpSpPr>
        <p:sp>
          <p:nvSpPr>
            <p:cNvPr id="19474" name="矩形 50"/>
            <p:cNvSpPr>
              <a:spLocks noChangeArrowheads="1"/>
            </p:cNvSpPr>
            <p:nvPr/>
          </p:nvSpPr>
          <p:spPr bwMode="auto">
            <a:xfrm>
              <a:off x="0" y="0"/>
              <a:ext cx="23240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200" b="1">
                  <a:solidFill>
                    <a:srgbClr val="282828"/>
                  </a:solidFill>
                  <a:sym typeface="微软雅黑" panose="020B0503020204020204" pitchFamily="34" charset="-122"/>
                </a:rPr>
                <a:t>Add title in here</a:t>
              </a:r>
              <a:endParaRPr lang="zh-CN" altLang="en-US" sz="1800">
                <a:latin typeface="Arial" panose="020B0604020202020204" pitchFamily="34" charset="0"/>
                <a:ea typeface="宋体" panose="02010600030101010101" pitchFamily="2" charset="-122"/>
              </a:endParaRPr>
            </a:p>
          </p:txBody>
        </p:sp>
        <p:sp>
          <p:nvSpPr>
            <p:cNvPr id="19475" name="矩形 17"/>
            <p:cNvSpPr>
              <a:spLocks noChangeArrowheads="1"/>
            </p:cNvSpPr>
            <p:nvPr/>
          </p:nvSpPr>
          <p:spPr bwMode="auto">
            <a:xfrm>
              <a:off x="0" y="208221"/>
              <a:ext cx="232407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ts val="1600"/>
                </a:lnSpc>
                <a:spcBef>
                  <a:spcPct val="0"/>
                </a:spcBef>
                <a:buFont typeface="Arial" panose="020B0604020202020204" pitchFamily="34" charset="0"/>
                <a:buNone/>
              </a:pPr>
              <a:r>
                <a:rPr lang="en-US" altLang="zh-CN" sz="1100">
                  <a:solidFill>
                    <a:srgbClr val="909090"/>
                  </a:solidFill>
                  <a:sym typeface="微软雅黑" panose="020B0503020204020204" pitchFamily="34" charset="-122"/>
                </a:rPr>
                <a:t>Please add a comment here. According to adjust the font and font size. </a:t>
              </a:r>
              <a:endParaRPr lang="zh-CN" altLang="en-US" sz="1100">
                <a:solidFill>
                  <a:srgbClr val="909090"/>
                </a:solidFill>
                <a:sym typeface="微软雅黑" panose="020B0503020204020204" pitchFamily="34" charset="-122"/>
              </a:endParaRPr>
            </a:p>
          </p:txBody>
        </p:sp>
      </p:grpSp>
      <p:grpSp>
        <p:nvGrpSpPr>
          <p:cNvPr id="19468" name="Group 29"/>
          <p:cNvGrpSpPr>
            <a:grpSpLocks/>
          </p:cNvGrpSpPr>
          <p:nvPr/>
        </p:nvGrpSpPr>
        <p:grpSpPr bwMode="auto">
          <a:xfrm>
            <a:off x="3400425" y="3527425"/>
            <a:ext cx="2324100" cy="917575"/>
            <a:chOff x="0" y="0"/>
            <a:chExt cx="2324072" cy="916107"/>
          </a:xfrm>
        </p:grpSpPr>
        <p:sp>
          <p:nvSpPr>
            <p:cNvPr id="19472" name="矩形 59"/>
            <p:cNvSpPr>
              <a:spLocks noChangeArrowheads="1"/>
            </p:cNvSpPr>
            <p:nvPr/>
          </p:nvSpPr>
          <p:spPr bwMode="auto">
            <a:xfrm>
              <a:off x="0" y="0"/>
              <a:ext cx="23240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200" b="1">
                  <a:solidFill>
                    <a:srgbClr val="282828"/>
                  </a:solidFill>
                  <a:sym typeface="微软雅黑" panose="020B0503020204020204" pitchFamily="34" charset="-122"/>
                </a:rPr>
                <a:t>Add title in here</a:t>
              </a:r>
              <a:endParaRPr lang="zh-CN" altLang="en-US" sz="1800">
                <a:latin typeface="Arial" panose="020B0604020202020204" pitchFamily="34" charset="0"/>
                <a:ea typeface="宋体" panose="02010600030101010101" pitchFamily="2" charset="-122"/>
              </a:endParaRPr>
            </a:p>
          </p:txBody>
        </p:sp>
        <p:sp>
          <p:nvSpPr>
            <p:cNvPr id="19473" name="矩形 60"/>
            <p:cNvSpPr>
              <a:spLocks noChangeArrowheads="1"/>
            </p:cNvSpPr>
            <p:nvPr/>
          </p:nvSpPr>
          <p:spPr bwMode="auto">
            <a:xfrm>
              <a:off x="0" y="208221"/>
              <a:ext cx="232407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ts val="1600"/>
                </a:lnSpc>
                <a:spcBef>
                  <a:spcPct val="0"/>
                </a:spcBef>
                <a:buFont typeface="Arial" panose="020B0604020202020204" pitchFamily="34" charset="0"/>
                <a:buNone/>
              </a:pPr>
              <a:r>
                <a:rPr lang="en-US" altLang="zh-CN" sz="1100">
                  <a:solidFill>
                    <a:srgbClr val="909090"/>
                  </a:solidFill>
                  <a:sym typeface="微软雅黑" panose="020B0503020204020204" pitchFamily="34" charset="-122"/>
                </a:rPr>
                <a:t>Please add a comment here. According to adjust the font and font size. </a:t>
              </a:r>
              <a:endParaRPr lang="zh-CN" altLang="en-US" sz="1100">
                <a:solidFill>
                  <a:srgbClr val="909090"/>
                </a:solidFill>
                <a:sym typeface="微软雅黑" panose="020B0503020204020204" pitchFamily="34" charset="-122"/>
              </a:endParaRPr>
            </a:p>
          </p:txBody>
        </p:sp>
      </p:grpSp>
      <p:grpSp>
        <p:nvGrpSpPr>
          <p:cNvPr id="19469" name="Group 32"/>
          <p:cNvGrpSpPr>
            <a:grpSpLocks/>
          </p:cNvGrpSpPr>
          <p:nvPr/>
        </p:nvGrpSpPr>
        <p:grpSpPr bwMode="auto">
          <a:xfrm>
            <a:off x="6051550" y="3527425"/>
            <a:ext cx="2324100" cy="917575"/>
            <a:chOff x="0" y="0"/>
            <a:chExt cx="2324072" cy="916107"/>
          </a:xfrm>
        </p:grpSpPr>
        <p:sp>
          <p:nvSpPr>
            <p:cNvPr id="19470" name="矩形 62"/>
            <p:cNvSpPr>
              <a:spLocks noChangeArrowheads="1"/>
            </p:cNvSpPr>
            <p:nvPr/>
          </p:nvSpPr>
          <p:spPr bwMode="auto">
            <a:xfrm>
              <a:off x="0" y="0"/>
              <a:ext cx="23240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200" b="1">
                  <a:solidFill>
                    <a:srgbClr val="282828"/>
                  </a:solidFill>
                  <a:sym typeface="微软雅黑" panose="020B0503020204020204" pitchFamily="34" charset="-122"/>
                </a:rPr>
                <a:t>Add title in here</a:t>
              </a:r>
              <a:endParaRPr lang="zh-CN" altLang="en-US" sz="1800">
                <a:latin typeface="Arial" panose="020B0604020202020204" pitchFamily="34" charset="0"/>
                <a:ea typeface="宋体" panose="02010600030101010101" pitchFamily="2" charset="-122"/>
              </a:endParaRPr>
            </a:p>
          </p:txBody>
        </p:sp>
        <p:sp>
          <p:nvSpPr>
            <p:cNvPr id="19471" name="矩形 63"/>
            <p:cNvSpPr>
              <a:spLocks noChangeArrowheads="1"/>
            </p:cNvSpPr>
            <p:nvPr/>
          </p:nvSpPr>
          <p:spPr bwMode="auto">
            <a:xfrm>
              <a:off x="0" y="208221"/>
              <a:ext cx="232407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ts val="1600"/>
                </a:lnSpc>
                <a:spcBef>
                  <a:spcPct val="0"/>
                </a:spcBef>
                <a:buFont typeface="Arial" panose="020B0604020202020204" pitchFamily="34" charset="0"/>
                <a:buNone/>
              </a:pPr>
              <a:r>
                <a:rPr lang="en-US" altLang="zh-CN" sz="1100">
                  <a:solidFill>
                    <a:srgbClr val="909090"/>
                  </a:solidFill>
                  <a:sym typeface="微软雅黑" panose="020B0503020204020204" pitchFamily="34" charset="-122"/>
                </a:rPr>
                <a:t>Please add a comment here. According to adjust the font and font size. </a:t>
              </a:r>
              <a:endParaRPr lang="zh-CN" altLang="en-US" sz="1100">
                <a:solidFill>
                  <a:srgbClr val="909090"/>
                </a:solidFill>
                <a:sym typeface="微软雅黑" panose="020B0503020204020204" pitchFamily="34" charset="-122"/>
              </a:endParaRPr>
            </a:p>
          </p:txBody>
        </p:sp>
      </p:gr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6"/>
          <p:cNvPicPr>
            <a:picLocks noChangeAspect="1" noChangeArrowheads="1"/>
          </p:cNvPicPr>
          <p:nvPr/>
        </p:nvPicPr>
        <p:blipFill>
          <a:blip r:embed="rId2">
            <a:extLst>
              <a:ext uri="{28A0092B-C50C-407E-A947-70E740481C1C}">
                <a14:useLocalDpi xmlns:a14="http://schemas.microsoft.com/office/drawing/2010/main" val="0"/>
              </a:ext>
            </a:extLst>
          </a:blip>
          <a:srcRect b="31798"/>
          <a:stretch>
            <a:fillRect/>
          </a:stretch>
        </p:blipFill>
        <p:spPr bwMode="auto">
          <a:xfrm>
            <a:off x="0" y="-3175"/>
            <a:ext cx="9144000" cy="516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483" name="Group 3"/>
          <p:cNvGrpSpPr>
            <a:grpSpLocks/>
          </p:cNvGrpSpPr>
          <p:nvPr/>
        </p:nvGrpSpPr>
        <p:grpSpPr bwMode="auto">
          <a:xfrm flipH="1">
            <a:off x="0" y="0"/>
            <a:ext cx="9144000" cy="5143500"/>
            <a:chOff x="0" y="0"/>
            <a:chExt cx="9144001" cy="5143500"/>
          </a:xfrm>
        </p:grpSpPr>
        <p:sp>
          <p:nvSpPr>
            <p:cNvPr id="20492" name="直接连接符 11"/>
            <p:cNvSpPr>
              <a:spLocks noChangeShapeType="1"/>
            </p:cNvSpPr>
            <p:nvPr/>
          </p:nvSpPr>
          <p:spPr bwMode="auto">
            <a:xfrm flipH="1">
              <a:off x="1331640" y="555526"/>
              <a:ext cx="7812361" cy="4587974"/>
            </a:xfrm>
            <a:prstGeom prst="line">
              <a:avLst/>
            </a:prstGeom>
            <a:noFill/>
            <a:ln w="9525">
              <a:solidFill>
                <a:srgbClr val="FFFFFF">
                  <a:alpha val="58823"/>
                </a:srgbClr>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3" name="直接连接符 12"/>
            <p:cNvSpPr>
              <a:spLocks noChangeShapeType="1"/>
            </p:cNvSpPr>
            <p:nvPr/>
          </p:nvSpPr>
          <p:spPr bwMode="auto">
            <a:xfrm flipH="1">
              <a:off x="7092280" y="0"/>
              <a:ext cx="1872208" cy="5143500"/>
            </a:xfrm>
            <a:prstGeom prst="line">
              <a:avLst/>
            </a:prstGeom>
            <a:noFill/>
            <a:ln w="9525">
              <a:solidFill>
                <a:srgbClr val="FFFFFF">
                  <a:alpha val="58823"/>
                </a:srgbClr>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4" name="直接连接符 13"/>
            <p:cNvSpPr>
              <a:spLocks noChangeShapeType="1"/>
            </p:cNvSpPr>
            <p:nvPr/>
          </p:nvSpPr>
          <p:spPr bwMode="auto">
            <a:xfrm flipH="1">
              <a:off x="5652120" y="0"/>
              <a:ext cx="1656184" cy="5143500"/>
            </a:xfrm>
            <a:prstGeom prst="line">
              <a:avLst/>
            </a:prstGeom>
            <a:noFill/>
            <a:ln w="9525">
              <a:solidFill>
                <a:srgbClr val="FFFFFF">
                  <a:alpha val="58823"/>
                </a:srgbClr>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5" name="直接连接符 14"/>
            <p:cNvSpPr>
              <a:spLocks noChangeShapeType="1"/>
            </p:cNvSpPr>
            <p:nvPr/>
          </p:nvSpPr>
          <p:spPr bwMode="auto">
            <a:xfrm flipH="1">
              <a:off x="5940152" y="1779662"/>
              <a:ext cx="3203848" cy="3363838"/>
            </a:xfrm>
            <a:prstGeom prst="line">
              <a:avLst/>
            </a:prstGeom>
            <a:noFill/>
            <a:ln w="9525">
              <a:solidFill>
                <a:srgbClr val="FFFFFF">
                  <a:alpha val="58823"/>
                </a:srgbClr>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6" name="直接连接符 15"/>
            <p:cNvSpPr>
              <a:spLocks noChangeShapeType="1"/>
            </p:cNvSpPr>
            <p:nvPr/>
          </p:nvSpPr>
          <p:spPr bwMode="auto">
            <a:xfrm flipH="1" flipV="1">
              <a:off x="5004048" y="0"/>
              <a:ext cx="4139952" cy="3723878"/>
            </a:xfrm>
            <a:prstGeom prst="line">
              <a:avLst/>
            </a:prstGeom>
            <a:noFill/>
            <a:ln w="9525">
              <a:solidFill>
                <a:srgbClr val="FFFFFF">
                  <a:alpha val="58823"/>
                </a:srgbClr>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7" name="直接连接符 16"/>
            <p:cNvSpPr>
              <a:spLocks noChangeShapeType="1"/>
            </p:cNvSpPr>
            <p:nvPr/>
          </p:nvSpPr>
          <p:spPr bwMode="auto">
            <a:xfrm flipH="1" flipV="1">
              <a:off x="7150224" y="0"/>
              <a:ext cx="1993776" cy="3013090"/>
            </a:xfrm>
            <a:prstGeom prst="line">
              <a:avLst/>
            </a:prstGeom>
            <a:noFill/>
            <a:ln w="9525">
              <a:solidFill>
                <a:srgbClr val="FFFFFF">
                  <a:alpha val="58823"/>
                </a:srgbClr>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8" name="直接连接符 17"/>
            <p:cNvSpPr>
              <a:spLocks noChangeShapeType="1"/>
            </p:cNvSpPr>
            <p:nvPr/>
          </p:nvSpPr>
          <p:spPr bwMode="auto">
            <a:xfrm flipH="1">
              <a:off x="0" y="1285875"/>
              <a:ext cx="9144000" cy="3446115"/>
            </a:xfrm>
            <a:prstGeom prst="line">
              <a:avLst/>
            </a:prstGeom>
            <a:noFill/>
            <a:ln w="9525">
              <a:solidFill>
                <a:srgbClr val="FFFFFF">
                  <a:alpha val="58823"/>
                </a:srgbClr>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9" name="直接连接符 18"/>
            <p:cNvSpPr>
              <a:spLocks noChangeShapeType="1"/>
            </p:cNvSpPr>
            <p:nvPr/>
          </p:nvSpPr>
          <p:spPr bwMode="auto">
            <a:xfrm>
              <a:off x="6804248" y="0"/>
              <a:ext cx="934033" cy="5143500"/>
            </a:xfrm>
            <a:prstGeom prst="line">
              <a:avLst/>
            </a:prstGeom>
            <a:noFill/>
            <a:ln w="9525">
              <a:solidFill>
                <a:srgbClr val="FFFFFF">
                  <a:alpha val="58823"/>
                </a:srgbClr>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0" name="直接连接符 19"/>
            <p:cNvSpPr>
              <a:spLocks noChangeShapeType="1"/>
            </p:cNvSpPr>
            <p:nvPr/>
          </p:nvSpPr>
          <p:spPr bwMode="auto">
            <a:xfrm flipH="1">
              <a:off x="6300193" y="3461581"/>
              <a:ext cx="2843808" cy="1681919"/>
            </a:xfrm>
            <a:prstGeom prst="line">
              <a:avLst/>
            </a:prstGeom>
            <a:noFill/>
            <a:ln w="9525">
              <a:solidFill>
                <a:srgbClr val="FFFFFF">
                  <a:alpha val="58823"/>
                </a:srgbClr>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484" name="Group 13"/>
          <p:cNvGrpSpPr>
            <a:grpSpLocks/>
          </p:cNvGrpSpPr>
          <p:nvPr/>
        </p:nvGrpSpPr>
        <p:grpSpPr bwMode="auto">
          <a:xfrm>
            <a:off x="4067175" y="2092325"/>
            <a:ext cx="4589463" cy="2598738"/>
            <a:chOff x="0" y="0"/>
            <a:chExt cx="4589177" cy="2598985"/>
          </a:xfrm>
        </p:grpSpPr>
        <p:sp>
          <p:nvSpPr>
            <p:cNvPr id="20487" name="矩形 7"/>
            <p:cNvSpPr>
              <a:spLocks noChangeArrowheads="1"/>
            </p:cNvSpPr>
            <p:nvPr/>
          </p:nvSpPr>
          <p:spPr bwMode="auto">
            <a:xfrm>
              <a:off x="1" y="342000"/>
              <a:ext cx="4589176" cy="2224638"/>
            </a:xfrm>
            <a:prstGeom prst="rect">
              <a:avLst/>
            </a:prstGeom>
            <a:solidFill>
              <a:srgbClr val="282828">
                <a:alpha val="6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0488" name="矩形 8"/>
            <p:cNvSpPr>
              <a:spLocks noChangeArrowheads="1"/>
            </p:cNvSpPr>
            <p:nvPr/>
          </p:nvSpPr>
          <p:spPr bwMode="auto">
            <a:xfrm>
              <a:off x="1" y="0"/>
              <a:ext cx="4589176" cy="360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0489" name="矩形 9"/>
            <p:cNvSpPr>
              <a:spLocks noChangeArrowheads="1"/>
            </p:cNvSpPr>
            <p:nvPr/>
          </p:nvSpPr>
          <p:spPr bwMode="auto">
            <a:xfrm>
              <a:off x="0" y="342000"/>
              <a:ext cx="4589177" cy="18000"/>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0490" name="矩形 23"/>
            <p:cNvSpPr>
              <a:spLocks noChangeArrowheads="1"/>
            </p:cNvSpPr>
            <p:nvPr/>
          </p:nvSpPr>
          <p:spPr bwMode="auto">
            <a:xfrm>
              <a:off x="72009" y="26111"/>
              <a:ext cx="15751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400">
                  <a:solidFill>
                    <a:srgbClr val="FF8607"/>
                  </a:solidFill>
                  <a:sym typeface="微软雅黑" panose="020B0503020204020204" pitchFamily="34" charset="-122"/>
                </a:rPr>
                <a:t>Add title in here</a:t>
              </a:r>
              <a:endParaRPr lang="zh-CN" altLang="en-US" sz="1800">
                <a:latin typeface="Arial" panose="020B0604020202020204" pitchFamily="34" charset="0"/>
                <a:ea typeface="宋体" panose="02010600030101010101" pitchFamily="2" charset="-122"/>
              </a:endParaRPr>
            </a:p>
          </p:txBody>
        </p:sp>
        <p:sp>
          <p:nvSpPr>
            <p:cNvPr id="20491" name="矩形 24"/>
            <p:cNvSpPr>
              <a:spLocks noChangeArrowheads="1"/>
            </p:cNvSpPr>
            <p:nvPr/>
          </p:nvSpPr>
          <p:spPr bwMode="auto">
            <a:xfrm>
              <a:off x="73082" y="429160"/>
              <a:ext cx="4452408"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800"/>
                </a:lnSpc>
                <a:spcBef>
                  <a:spcPct val="0"/>
                </a:spcBef>
                <a:buFont typeface="Arial" panose="020B0604020202020204" pitchFamily="34" charset="0"/>
                <a:buNone/>
              </a:pPr>
              <a:r>
                <a:rPr lang="en-US" altLang="zh-CN" sz="1100">
                  <a:solidFill>
                    <a:srgbClr val="FFFFFF"/>
                  </a:solidFill>
                  <a:sym typeface="微软雅黑" panose="020B0503020204020204" pitchFamily="34" charset="-122"/>
                </a:rPr>
                <a:t>Please add a comment here. According to adjust the font and font size. Recommended justified. Please add a comment here. According to adjust the font and font size. Recommended justified.</a:t>
              </a:r>
              <a:endParaRPr lang="zh-CN" altLang="en-US" sz="1100">
                <a:solidFill>
                  <a:srgbClr val="FFFFFF"/>
                </a:solidFill>
                <a:sym typeface="微软雅黑" panose="020B0503020204020204" pitchFamily="34" charset="-122"/>
              </a:endParaRPr>
            </a:p>
            <a:p>
              <a:pPr eaLnBrk="1" hangingPunct="1">
                <a:lnSpc>
                  <a:spcPts val="1800"/>
                </a:lnSpc>
                <a:spcBef>
                  <a:spcPct val="0"/>
                </a:spcBef>
                <a:buFont typeface="Arial" panose="020B0604020202020204" pitchFamily="34" charset="0"/>
                <a:buNone/>
              </a:pPr>
              <a:r>
                <a:rPr lang="en-US" altLang="zh-CN" sz="1100">
                  <a:solidFill>
                    <a:srgbClr val="FFFFFF"/>
                  </a:solidFill>
                  <a:sym typeface="微软雅黑" panose="020B0503020204020204" pitchFamily="34" charset="-122"/>
                </a:rPr>
                <a:t>Please add a comment here. According to adjust the font and font size. Recommended justified. </a:t>
              </a:r>
              <a:endParaRPr lang="zh-CN" altLang="en-US" sz="1100">
                <a:solidFill>
                  <a:srgbClr val="FFFFFF"/>
                </a:solidFill>
                <a:sym typeface="微软雅黑" panose="020B0503020204020204" pitchFamily="34" charset="-122"/>
              </a:endParaRPr>
            </a:p>
            <a:p>
              <a:pPr eaLnBrk="1" hangingPunct="1">
                <a:lnSpc>
                  <a:spcPts val="1800"/>
                </a:lnSpc>
                <a:spcBef>
                  <a:spcPct val="0"/>
                </a:spcBef>
                <a:buFont typeface="Arial" panose="020B0604020202020204" pitchFamily="34" charset="0"/>
                <a:buNone/>
              </a:pPr>
              <a:r>
                <a:rPr lang="en-US" altLang="zh-CN" sz="1100">
                  <a:solidFill>
                    <a:srgbClr val="FFFFFF"/>
                  </a:solidFill>
                  <a:sym typeface="微软雅黑" panose="020B0503020204020204" pitchFamily="34" charset="-122"/>
                </a:rPr>
                <a:t>Please add a comment here. According to adjust the font and font size. Recommended justified.</a:t>
              </a:r>
              <a:endParaRPr lang="zh-CN" altLang="en-US" sz="1100">
                <a:solidFill>
                  <a:srgbClr val="FFFFFF"/>
                </a:solidFill>
                <a:sym typeface="微软雅黑" panose="020B0503020204020204" pitchFamily="34" charset="-122"/>
              </a:endParaRPr>
            </a:p>
            <a:p>
              <a:pPr eaLnBrk="1" hangingPunct="1">
                <a:lnSpc>
                  <a:spcPts val="1800"/>
                </a:lnSpc>
                <a:spcBef>
                  <a:spcPct val="0"/>
                </a:spcBef>
                <a:buFont typeface="Arial" panose="020B0604020202020204" pitchFamily="34" charset="0"/>
                <a:buNone/>
              </a:pPr>
              <a:endParaRPr lang="zh-CN" altLang="en-US" sz="1100">
                <a:solidFill>
                  <a:srgbClr val="FFFFFF"/>
                </a:solidFill>
                <a:sym typeface="微软雅黑" panose="020B0503020204020204" pitchFamily="34" charset="-122"/>
              </a:endParaRPr>
            </a:p>
          </p:txBody>
        </p:sp>
      </p:grpSp>
      <p:sp>
        <p:nvSpPr>
          <p:cNvPr id="20485" name="矩形 21"/>
          <p:cNvSpPr>
            <a:spLocks noChangeArrowheads="1"/>
          </p:cNvSpPr>
          <p:nvPr/>
        </p:nvSpPr>
        <p:spPr bwMode="auto">
          <a:xfrm>
            <a:off x="476250" y="177800"/>
            <a:ext cx="2173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a:solidFill>
                  <a:srgbClr val="000000"/>
                </a:solidFill>
                <a:latin typeface="Impact" panose="020B0806030902050204" pitchFamily="34" charset="0"/>
                <a:sym typeface="Impact" panose="020B0806030902050204" pitchFamily="34" charset="0"/>
              </a:rPr>
              <a:t>Add title in here</a:t>
            </a:r>
            <a:endParaRPr lang="zh-CN" altLang="en-US" sz="1800">
              <a:latin typeface="Arial" panose="020B0604020202020204" pitchFamily="34" charset="0"/>
              <a:ea typeface="宋体" panose="02010600030101010101" pitchFamily="2" charset="-122"/>
            </a:endParaRPr>
          </a:p>
        </p:txBody>
      </p:sp>
      <p:sp>
        <p:nvSpPr>
          <p:cNvPr id="20486" name="等腰三角形 26"/>
          <p:cNvSpPr>
            <a:spLocks noChangeArrowheads="1"/>
          </p:cNvSpPr>
          <p:nvPr/>
        </p:nvSpPr>
        <p:spPr bwMode="auto">
          <a:xfrm rot="5400000">
            <a:off x="-39688" y="157163"/>
            <a:ext cx="581025" cy="501650"/>
          </a:xfrm>
          <a:prstGeom prst="triangle">
            <a:avLst>
              <a:gd name="adj" fmla="val 50000"/>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灯片编号占位符 5"/>
          <p:cNvSpPr>
            <a:spLocks noGrp="1"/>
          </p:cNvSpPr>
          <p:nvPr>
            <p:ph type="sldNum" sz="quarter" idx="12"/>
          </p:nvPr>
        </p:nvSpPr>
        <p:spPr/>
        <p:txBody>
          <a:bodyPr/>
          <a:lstStyle/>
          <a:p>
            <a:pPr>
              <a:defRPr/>
            </a:pPr>
            <a:fld id="{D95F4141-BABB-4784-8CA6-84273FE5EB51}" type="slidenum">
              <a:rPr lang="zh-CN" altLang="en-US"/>
              <a:pPr>
                <a:defRPr/>
              </a:pPr>
              <a:t>24</a:t>
            </a:fld>
            <a:endParaRPr lang="zh-CN" altLang="en-US" sz="1800">
              <a:solidFill>
                <a:schemeClr val="tx1"/>
              </a:solidFill>
              <a:latin typeface="Arial" panose="020B0604020202020204" pitchFamily="34" charset="0"/>
              <a:ea typeface="宋体" panose="02010600030101010101" pitchFamily="2" charset="-122"/>
            </a:endParaRPr>
          </a:p>
        </p:txBody>
      </p:sp>
      <p:sp>
        <p:nvSpPr>
          <p:cNvPr id="21507" name="矩形 121"/>
          <p:cNvSpPr>
            <a:spLocks noChangeArrowheads="1"/>
          </p:cNvSpPr>
          <p:nvPr/>
        </p:nvSpPr>
        <p:spPr bwMode="auto">
          <a:xfrm>
            <a:off x="0" y="0"/>
            <a:ext cx="9144000" cy="51435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21508" name="Group 3"/>
          <p:cNvGrpSpPr>
            <a:grpSpLocks/>
          </p:cNvGrpSpPr>
          <p:nvPr/>
        </p:nvGrpSpPr>
        <p:grpSpPr bwMode="auto">
          <a:xfrm>
            <a:off x="3563938" y="1203325"/>
            <a:ext cx="865187" cy="865188"/>
            <a:chOff x="0" y="0"/>
            <a:chExt cx="864000" cy="864000"/>
          </a:xfrm>
        </p:grpSpPr>
        <p:sp>
          <p:nvSpPr>
            <p:cNvPr id="21617" name="椭圆 124"/>
            <p:cNvSpPr>
              <a:spLocks noChangeArrowheads="1"/>
            </p:cNvSpPr>
            <p:nvPr/>
          </p:nvSpPr>
          <p:spPr bwMode="auto">
            <a:xfrm>
              <a:off x="0" y="0"/>
              <a:ext cx="864000" cy="864000"/>
            </a:xfrm>
            <a:prstGeom prst="ellipse">
              <a:avLst/>
            </a:pr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618" name="椭圆 125"/>
            <p:cNvSpPr>
              <a:spLocks noChangeArrowheads="1"/>
            </p:cNvSpPr>
            <p:nvPr/>
          </p:nvSpPr>
          <p:spPr bwMode="auto">
            <a:xfrm>
              <a:off x="90000" y="90000"/>
              <a:ext cx="684000" cy="684000"/>
            </a:xfrm>
            <a:prstGeom prst="ellipse">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grpSp>
        <p:nvGrpSpPr>
          <p:cNvPr id="21509" name="Group 6"/>
          <p:cNvGrpSpPr>
            <a:grpSpLocks/>
          </p:cNvGrpSpPr>
          <p:nvPr/>
        </p:nvGrpSpPr>
        <p:grpSpPr bwMode="auto">
          <a:xfrm>
            <a:off x="584200" y="515938"/>
            <a:ext cx="2474913" cy="4068762"/>
            <a:chOff x="0" y="0"/>
            <a:chExt cx="2476153" cy="4069266"/>
          </a:xfrm>
        </p:grpSpPr>
        <p:sp>
          <p:nvSpPr>
            <p:cNvPr id="21557" name="矩形 79"/>
            <p:cNvSpPr>
              <a:spLocks noChangeArrowheads="1"/>
            </p:cNvSpPr>
            <p:nvPr/>
          </p:nvSpPr>
          <p:spPr bwMode="auto">
            <a:xfrm>
              <a:off x="0"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58" name="矩形 86"/>
            <p:cNvSpPr>
              <a:spLocks noChangeArrowheads="1"/>
            </p:cNvSpPr>
            <p:nvPr/>
          </p:nvSpPr>
          <p:spPr bwMode="auto">
            <a:xfrm>
              <a:off x="437624"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59" name="矩形 93"/>
            <p:cNvSpPr>
              <a:spLocks noChangeArrowheads="1"/>
            </p:cNvSpPr>
            <p:nvPr/>
          </p:nvSpPr>
          <p:spPr bwMode="auto">
            <a:xfrm>
              <a:off x="875248"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60" name="矩形 100"/>
            <p:cNvSpPr>
              <a:spLocks noChangeArrowheads="1"/>
            </p:cNvSpPr>
            <p:nvPr/>
          </p:nvSpPr>
          <p:spPr bwMode="auto">
            <a:xfrm>
              <a:off x="1312872"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61" name="矩形 107"/>
            <p:cNvSpPr>
              <a:spLocks noChangeArrowheads="1"/>
            </p:cNvSpPr>
            <p:nvPr/>
          </p:nvSpPr>
          <p:spPr bwMode="auto">
            <a:xfrm>
              <a:off x="1750496"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62" name="矩形 114"/>
            <p:cNvSpPr>
              <a:spLocks noChangeArrowheads="1"/>
            </p:cNvSpPr>
            <p:nvPr/>
          </p:nvSpPr>
          <p:spPr bwMode="auto">
            <a:xfrm>
              <a:off x="2188121"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63" name="矩形 126"/>
            <p:cNvSpPr>
              <a:spLocks noChangeArrowheads="1"/>
            </p:cNvSpPr>
            <p:nvPr/>
          </p:nvSpPr>
          <p:spPr bwMode="auto">
            <a:xfrm>
              <a:off x="0"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64" name="矩形 127"/>
            <p:cNvSpPr>
              <a:spLocks noChangeArrowheads="1"/>
            </p:cNvSpPr>
            <p:nvPr/>
          </p:nvSpPr>
          <p:spPr bwMode="auto">
            <a:xfrm>
              <a:off x="437624"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65" name="矩形 128"/>
            <p:cNvSpPr>
              <a:spLocks noChangeArrowheads="1"/>
            </p:cNvSpPr>
            <p:nvPr/>
          </p:nvSpPr>
          <p:spPr bwMode="auto">
            <a:xfrm>
              <a:off x="875248"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66" name="矩形 129"/>
            <p:cNvSpPr>
              <a:spLocks noChangeArrowheads="1"/>
            </p:cNvSpPr>
            <p:nvPr/>
          </p:nvSpPr>
          <p:spPr bwMode="auto">
            <a:xfrm>
              <a:off x="1312872"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67" name="矩形 130"/>
            <p:cNvSpPr>
              <a:spLocks noChangeArrowheads="1"/>
            </p:cNvSpPr>
            <p:nvPr/>
          </p:nvSpPr>
          <p:spPr bwMode="auto">
            <a:xfrm>
              <a:off x="1750496"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68" name="矩形 131"/>
            <p:cNvSpPr>
              <a:spLocks noChangeArrowheads="1"/>
            </p:cNvSpPr>
            <p:nvPr/>
          </p:nvSpPr>
          <p:spPr bwMode="auto">
            <a:xfrm>
              <a:off x="2188121"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69" name="矩形 132"/>
            <p:cNvSpPr>
              <a:spLocks noChangeArrowheads="1"/>
            </p:cNvSpPr>
            <p:nvPr/>
          </p:nvSpPr>
          <p:spPr bwMode="auto">
            <a:xfrm>
              <a:off x="0"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70" name="矩形 133"/>
            <p:cNvSpPr>
              <a:spLocks noChangeArrowheads="1"/>
            </p:cNvSpPr>
            <p:nvPr/>
          </p:nvSpPr>
          <p:spPr bwMode="auto">
            <a:xfrm>
              <a:off x="437624"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71" name="矩形 134"/>
            <p:cNvSpPr>
              <a:spLocks noChangeArrowheads="1"/>
            </p:cNvSpPr>
            <p:nvPr/>
          </p:nvSpPr>
          <p:spPr bwMode="auto">
            <a:xfrm>
              <a:off x="875248"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72" name="矩形 135"/>
            <p:cNvSpPr>
              <a:spLocks noChangeArrowheads="1"/>
            </p:cNvSpPr>
            <p:nvPr/>
          </p:nvSpPr>
          <p:spPr bwMode="auto">
            <a:xfrm>
              <a:off x="1312872"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73" name="矩形 136"/>
            <p:cNvSpPr>
              <a:spLocks noChangeArrowheads="1"/>
            </p:cNvSpPr>
            <p:nvPr/>
          </p:nvSpPr>
          <p:spPr bwMode="auto">
            <a:xfrm>
              <a:off x="1750496"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74" name="矩形 137"/>
            <p:cNvSpPr>
              <a:spLocks noChangeArrowheads="1"/>
            </p:cNvSpPr>
            <p:nvPr/>
          </p:nvSpPr>
          <p:spPr bwMode="auto">
            <a:xfrm>
              <a:off x="2188121"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75" name="矩形 138"/>
            <p:cNvSpPr>
              <a:spLocks noChangeArrowheads="1"/>
            </p:cNvSpPr>
            <p:nvPr/>
          </p:nvSpPr>
          <p:spPr bwMode="auto">
            <a:xfrm>
              <a:off x="0"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76" name="矩形 139"/>
            <p:cNvSpPr>
              <a:spLocks noChangeArrowheads="1"/>
            </p:cNvSpPr>
            <p:nvPr/>
          </p:nvSpPr>
          <p:spPr bwMode="auto">
            <a:xfrm>
              <a:off x="437624"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77" name="矩形 140"/>
            <p:cNvSpPr>
              <a:spLocks noChangeArrowheads="1"/>
            </p:cNvSpPr>
            <p:nvPr/>
          </p:nvSpPr>
          <p:spPr bwMode="auto">
            <a:xfrm>
              <a:off x="875248"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78" name="矩形 141"/>
            <p:cNvSpPr>
              <a:spLocks noChangeArrowheads="1"/>
            </p:cNvSpPr>
            <p:nvPr/>
          </p:nvSpPr>
          <p:spPr bwMode="auto">
            <a:xfrm>
              <a:off x="1312872"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79" name="矩形 142"/>
            <p:cNvSpPr>
              <a:spLocks noChangeArrowheads="1"/>
            </p:cNvSpPr>
            <p:nvPr/>
          </p:nvSpPr>
          <p:spPr bwMode="auto">
            <a:xfrm>
              <a:off x="1750496"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80" name="矩形 143"/>
            <p:cNvSpPr>
              <a:spLocks noChangeArrowheads="1"/>
            </p:cNvSpPr>
            <p:nvPr/>
          </p:nvSpPr>
          <p:spPr bwMode="auto">
            <a:xfrm>
              <a:off x="2188121"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81" name="矩形 144"/>
            <p:cNvSpPr>
              <a:spLocks noChangeArrowheads="1"/>
            </p:cNvSpPr>
            <p:nvPr/>
          </p:nvSpPr>
          <p:spPr bwMode="auto">
            <a:xfrm>
              <a:off x="0"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82" name="矩形 145"/>
            <p:cNvSpPr>
              <a:spLocks noChangeArrowheads="1"/>
            </p:cNvSpPr>
            <p:nvPr/>
          </p:nvSpPr>
          <p:spPr bwMode="auto">
            <a:xfrm>
              <a:off x="437624"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83" name="矩形 146"/>
            <p:cNvSpPr>
              <a:spLocks noChangeArrowheads="1"/>
            </p:cNvSpPr>
            <p:nvPr/>
          </p:nvSpPr>
          <p:spPr bwMode="auto">
            <a:xfrm>
              <a:off x="875248"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84" name="矩形 147"/>
            <p:cNvSpPr>
              <a:spLocks noChangeArrowheads="1"/>
            </p:cNvSpPr>
            <p:nvPr/>
          </p:nvSpPr>
          <p:spPr bwMode="auto">
            <a:xfrm>
              <a:off x="1312872"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85" name="矩形 148"/>
            <p:cNvSpPr>
              <a:spLocks noChangeArrowheads="1"/>
            </p:cNvSpPr>
            <p:nvPr/>
          </p:nvSpPr>
          <p:spPr bwMode="auto">
            <a:xfrm>
              <a:off x="1750496"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86" name="矩形 149"/>
            <p:cNvSpPr>
              <a:spLocks noChangeArrowheads="1"/>
            </p:cNvSpPr>
            <p:nvPr/>
          </p:nvSpPr>
          <p:spPr bwMode="auto">
            <a:xfrm>
              <a:off x="2188121"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87" name="矩形 150"/>
            <p:cNvSpPr>
              <a:spLocks noChangeArrowheads="1"/>
            </p:cNvSpPr>
            <p:nvPr/>
          </p:nvSpPr>
          <p:spPr bwMode="auto">
            <a:xfrm>
              <a:off x="0"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88" name="矩形 151"/>
            <p:cNvSpPr>
              <a:spLocks noChangeArrowheads="1"/>
            </p:cNvSpPr>
            <p:nvPr/>
          </p:nvSpPr>
          <p:spPr bwMode="auto">
            <a:xfrm>
              <a:off x="437624"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89" name="矩形 152"/>
            <p:cNvSpPr>
              <a:spLocks noChangeArrowheads="1"/>
            </p:cNvSpPr>
            <p:nvPr/>
          </p:nvSpPr>
          <p:spPr bwMode="auto">
            <a:xfrm>
              <a:off x="875248"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90" name="矩形 153"/>
            <p:cNvSpPr>
              <a:spLocks noChangeArrowheads="1"/>
            </p:cNvSpPr>
            <p:nvPr/>
          </p:nvSpPr>
          <p:spPr bwMode="auto">
            <a:xfrm>
              <a:off x="1312872"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91" name="矩形 154"/>
            <p:cNvSpPr>
              <a:spLocks noChangeArrowheads="1"/>
            </p:cNvSpPr>
            <p:nvPr/>
          </p:nvSpPr>
          <p:spPr bwMode="auto">
            <a:xfrm>
              <a:off x="1750496"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92" name="矩形 155"/>
            <p:cNvSpPr>
              <a:spLocks noChangeArrowheads="1"/>
            </p:cNvSpPr>
            <p:nvPr/>
          </p:nvSpPr>
          <p:spPr bwMode="auto">
            <a:xfrm>
              <a:off x="2188121"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93" name="矩形 156"/>
            <p:cNvSpPr>
              <a:spLocks noChangeArrowheads="1"/>
            </p:cNvSpPr>
            <p:nvPr/>
          </p:nvSpPr>
          <p:spPr bwMode="auto">
            <a:xfrm>
              <a:off x="0"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94" name="矩形 157"/>
            <p:cNvSpPr>
              <a:spLocks noChangeArrowheads="1"/>
            </p:cNvSpPr>
            <p:nvPr/>
          </p:nvSpPr>
          <p:spPr bwMode="auto">
            <a:xfrm>
              <a:off x="437624"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95" name="矩形 158"/>
            <p:cNvSpPr>
              <a:spLocks noChangeArrowheads="1"/>
            </p:cNvSpPr>
            <p:nvPr/>
          </p:nvSpPr>
          <p:spPr bwMode="auto">
            <a:xfrm>
              <a:off x="875248"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96" name="矩形 159"/>
            <p:cNvSpPr>
              <a:spLocks noChangeArrowheads="1"/>
            </p:cNvSpPr>
            <p:nvPr/>
          </p:nvSpPr>
          <p:spPr bwMode="auto">
            <a:xfrm>
              <a:off x="1312872"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97" name="矩形 160"/>
            <p:cNvSpPr>
              <a:spLocks noChangeArrowheads="1"/>
            </p:cNvSpPr>
            <p:nvPr/>
          </p:nvSpPr>
          <p:spPr bwMode="auto">
            <a:xfrm>
              <a:off x="1750496"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98" name="矩形 161"/>
            <p:cNvSpPr>
              <a:spLocks noChangeArrowheads="1"/>
            </p:cNvSpPr>
            <p:nvPr/>
          </p:nvSpPr>
          <p:spPr bwMode="auto">
            <a:xfrm>
              <a:off x="2188121"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99" name="矩形 162"/>
            <p:cNvSpPr>
              <a:spLocks noChangeArrowheads="1"/>
            </p:cNvSpPr>
            <p:nvPr/>
          </p:nvSpPr>
          <p:spPr bwMode="auto">
            <a:xfrm>
              <a:off x="0"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600" name="矩形 163"/>
            <p:cNvSpPr>
              <a:spLocks noChangeArrowheads="1"/>
            </p:cNvSpPr>
            <p:nvPr/>
          </p:nvSpPr>
          <p:spPr bwMode="auto">
            <a:xfrm>
              <a:off x="437624"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601" name="矩形 164"/>
            <p:cNvSpPr>
              <a:spLocks noChangeArrowheads="1"/>
            </p:cNvSpPr>
            <p:nvPr/>
          </p:nvSpPr>
          <p:spPr bwMode="auto">
            <a:xfrm>
              <a:off x="875248"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602" name="矩形 165"/>
            <p:cNvSpPr>
              <a:spLocks noChangeArrowheads="1"/>
            </p:cNvSpPr>
            <p:nvPr/>
          </p:nvSpPr>
          <p:spPr bwMode="auto">
            <a:xfrm>
              <a:off x="1312872"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603" name="矩形 166"/>
            <p:cNvSpPr>
              <a:spLocks noChangeArrowheads="1"/>
            </p:cNvSpPr>
            <p:nvPr/>
          </p:nvSpPr>
          <p:spPr bwMode="auto">
            <a:xfrm>
              <a:off x="1750496"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604" name="矩形 167"/>
            <p:cNvSpPr>
              <a:spLocks noChangeArrowheads="1"/>
            </p:cNvSpPr>
            <p:nvPr/>
          </p:nvSpPr>
          <p:spPr bwMode="auto">
            <a:xfrm>
              <a:off x="2188121"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605" name="矩形 168"/>
            <p:cNvSpPr>
              <a:spLocks noChangeArrowheads="1"/>
            </p:cNvSpPr>
            <p:nvPr/>
          </p:nvSpPr>
          <p:spPr bwMode="auto">
            <a:xfrm>
              <a:off x="0"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606" name="矩形 169"/>
            <p:cNvSpPr>
              <a:spLocks noChangeArrowheads="1"/>
            </p:cNvSpPr>
            <p:nvPr/>
          </p:nvSpPr>
          <p:spPr bwMode="auto">
            <a:xfrm>
              <a:off x="437624"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607" name="矩形 170"/>
            <p:cNvSpPr>
              <a:spLocks noChangeArrowheads="1"/>
            </p:cNvSpPr>
            <p:nvPr/>
          </p:nvSpPr>
          <p:spPr bwMode="auto">
            <a:xfrm>
              <a:off x="875248"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608" name="矩形 171"/>
            <p:cNvSpPr>
              <a:spLocks noChangeArrowheads="1"/>
            </p:cNvSpPr>
            <p:nvPr/>
          </p:nvSpPr>
          <p:spPr bwMode="auto">
            <a:xfrm>
              <a:off x="1312872"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609" name="矩形 172"/>
            <p:cNvSpPr>
              <a:spLocks noChangeArrowheads="1"/>
            </p:cNvSpPr>
            <p:nvPr/>
          </p:nvSpPr>
          <p:spPr bwMode="auto">
            <a:xfrm>
              <a:off x="1750496"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610" name="矩形 173"/>
            <p:cNvSpPr>
              <a:spLocks noChangeArrowheads="1"/>
            </p:cNvSpPr>
            <p:nvPr/>
          </p:nvSpPr>
          <p:spPr bwMode="auto">
            <a:xfrm>
              <a:off x="2188121"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611" name="矩形 174"/>
            <p:cNvSpPr>
              <a:spLocks noChangeArrowheads="1"/>
            </p:cNvSpPr>
            <p:nvPr/>
          </p:nvSpPr>
          <p:spPr bwMode="auto">
            <a:xfrm>
              <a:off x="0"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612" name="矩形 175"/>
            <p:cNvSpPr>
              <a:spLocks noChangeArrowheads="1"/>
            </p:cNvSpPr>
            <p:nvPr/>
          </p:nvSpPr>
          <p:spPr bwMode="auto">
            <a:xfrm>
              <a:off x="437624"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613" name="矩形 176"/>
            <p:cNvSpPr>
              <a:spLocks noChangeArrowheads="1"/>
            </p:cNvSpPr>
            <p:nvPr/>
          </p:nvSpPr>
          <p:spPr bwMode="auto">
            <a:xfrm>
              <a:off x="875248"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614" name="矩形 177"/>
            <p:cNvSpPr>
              <a:spLocks noChangeArrowheads="1"/>
            </p:cNvSpPr>
            <p:nvPr/>
          </p:nvSpPr>
          <p:spPr bwMode="auto">
            <a:xfrm>
              <a:off x="1312872"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615" name="矩形 178"/>
            <p:cNvSpPr>
              <a:spLocks noChangeArrowheads="1"/>
            </p:cNvSpPr>
            <p:nvPr/>
          </p:nvSpPr>
          <p:spPr bwMode="auto">
            <a:xfrm>
              <a:off x="1750496"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616" name="矩形 179"/>
            <p:cNvSpPr>
              <a:spLocks noChangeArrowheads="1"/>
            </p:cNvSpPr>
            <p:nvPr/>
          </p:nvSpPr>
          <p:spPr bwMode="auto">
            <a:xfrm>
              <a:off x="2188121"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grpSp>
        <p:nvGrpSpPr>
          <p:cNvPr id="21510" name="Group 67"/>
          <p:cNvGrpSpPr>
            <a:grpSpLocks/>
          </p:cNvGrpSpPr>
          <p:nvPr/>
        </p:nvGrpSpPr>
        <p:grpSpPr bwMode="auto">
          <a:xfrm>
            <a:off x="584200" y="515938"/>
            <a:ext cx="2474913" cy="4068762"/>
            <a:chOff x="0" y="0"/>
            <a:chExt cx="2476153" cy="4069266"/>
          </a:xfrm>
        </p:grpSpPr>
        <p:sp>
          <p:nvSpPr>
            <p:cNvPr id="21513" name="矩形 3"/>
            <p:cNvSpPr>
              <a:spLocks noChangeArrowheads="1"/>
            </p:cNvSpPr>
            <p:nvPr/>
          </p:nvSpPr>
          <p:spPr bwMode="auto">
            <a:xfrm>
              <a:off x="0"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14" name="矩形 4"/>
            <p:cNvSpPr>
              <a:spLocks noChangeArrowheads="1"/>
            </p:cNvSpPr>
            <p:nvPr/>
          </p:nvSpPr>
          <p:spPr bwMode="auto">
            <a:xfrm>
              <a:off x="437624"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15" name="矩形 5"/>
            <p:cNvSpPr>
              <a:spLocks noChangeArrowheads="1"/>
            </p:cNvSpPr>
            <p:nvPr/>
          </p:nvSpPr>
          <p:spPr bwMode="auto">
            <a:xfrm>
              <a:off x="875248"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16" name="矩形 6"/>
            <p:cNvSpPr>
              <a:spLocks noChangeArrowheads="1"/>
            </p:cNvSpPr>
            <p:nvPr/>
          </p:nvSpPr>
          <p:spPr bwMode="auto">
            <a:xfrm>
              <a:off x="1312872"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17" name="矩形 7"/>
            <p:cNvSpPr>
              <a:spLocks noChangeArrowheads="1"/>
            </p:cNvSpPr>
            <p:nvPr/>
          </p:nvSpPr>
          <p:spPr bwMode="auto">
            <a:xfrm>
              <a:off x="1750496"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18" name="矩形 8"/>
            <p:cNvSpPr>
              <a:spLocks noChangeArrowheads="1"/>
            </p:cNvSpPr>
            <p:nvPr/>
          </p:nvSpPr>
          <p:spPr bwMode="auto">
            <a:xfrm>
              <a:off x="2188121"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19" name="矩形 59"/>
            <p:cNvSpPr>
              <a:spLocks noChangeArrowheads="1"/>
            </p:cNvSpPr>
            <p:nvPr/>
          </p:nvSpPr>
          <p:spPr bwMode="auto">
            <a:xfrm>
              <a:off x="0"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20" name="矩形 60"/>
            <p:cNvSpPr>
              <a:spLocks noChangeArrowheads="1"/>
            </p:cNvSpPr>
            <p:nvPr/>
          </p:nvSpPr>
          <p:spPr bwMode="auto">
            <a:xfrm>
              <a:off x="437624"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21" name="矩形 61"/>
            <p:cNvSpPr>
              <a:spLocks noChangeArrowheads="1"/>
            </p:cNvSpPr>
            <p:nvPr/>
          </p:nvSpPr>
          <p:spPr bwMode="auto">
            <a:xfrm>
              <a:off x="875248"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22" name="矩形 62"/>
            <p:cNvSpPr>
              <a:spLocks noChangeArrowheads="1"/>
            </p:cNvSpPr>
            <p:nvPr/>
          </p:nvSpPr>
          <p:spPr bwMode="auto">
            <a:xfrm>
              <a:off x="1312872"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23" name="矩形 63"/>
            <p:cNvSpPr>
              <a:spLocks noChangeArrowheads="1"/>
            </p:cNvSpPr>
            <p:nvPr/>
          </p:nvSpPr>
          <p:spPr bwMode="auto">
            <a:xfrm>
              <a:off x="1750496"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24" name="矩形 64"/>
            <p:cNvSpPr>
              <a:spLocks noChangeArrowheads="1"/>
            </p:cNvSpPr>
            <p:nvPr/>
          </p:nvSpPr>
          <p:spPr bwMode="auto">
            <a:xfrm>
              <a:off x="2188121"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25" name="矩形 70"/>
            <p:cNvSpPr>
              <a:spLocks noChangeArrowheads="1"/>
            </p:cNvSpPr>
            <p:nvPr/>
          </p:nvSpPr>
          <p:spPr bwMode="auto">
            <a:xfrm>
              <a:off x="1750496" y="828081"/>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26" name="矩形 71"/>
            <p:cNvSpPr>
              <a:spLocks noChangeArrowheads="1"/>
            </p:cNvSpPr>
            <p:nvPr/>
          </p:nvSpPr>
          <p:spPr bwMode="auto">
            <a:xfrm>
              <a:off x="2188121" y="828081"/>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27" name="矩形 77"/>
            <p:cNvSpPr>
              <a:spLocks noChangeArrowheads="1"/>
            </p:cNvSpPr>
            <p:nvPr/>
          </p:nvSpPr>
          <p:spPr bwMode="auto">
            <a:xfrm>
              <a:off x="1750496" y="124996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28" name="矩形 78"/>
            <p:cNvSpPr>
              <a:spLocks noChangeArrowheads="1"/>
            </p:cNvSpPr>
            <p:nvPr/>
          </p:nvSpPr>
          <p:spPr bwMode="auto">
            <a:xfrm>
              <a:off x="2188121" y="124996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29" name="矩形 80"/>
            <p:cNvSpPr>
              <a:spLocks noChangeArrowheads="1"/>
            </p:cNvSpPr>
            <p:nvPr/>
          </p:nvSpPr>
          <p:spPr bwMode="auto">
            <a:xfrm>
              <a:off x="0"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30" name="矩形 81"/>
            <p:cNvSpPr>
              <a:spLocks noChangeArrowheads="1"/>
            </p:cNvSpPr>
            <p:nvPr/>
          </p:nvSpPr>
          <p:spPr bwMode="auto">
            <a:xfrm>
              <a:off x="437624"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31" name="矩形 82"/>
            <p:cNvSpPr>
              <a:spLocks noChangeArrowheads="1"/>
            </p:cNvSpPr>
            <p:nvPr/>
          </p:nvSpPr>
          <p:spPr bwMode="auto">
            <a:xfrm>
              <a:off x="875248"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32" name="矩形 83"/>
            <p:cNvSpPr>
              <a:spLocks noChangeArrowheads="1"/>
            </p:cNvSpPr>
            <p:nvPr/>
          </p:nvSpPr>
          <p:spPr bwMode="auto">
            <a:xfrm>
              <a:off x="1312872"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33" name="矩形 84"/>
            <p:cNvSpPr>
              <a:spLocks noChangeArrowheads="1"/>
            </p:cNvSpPr>
            <p:nvPr/>
          </p:nvSpPr>
          <p:spPr bwMode="auto">
            <a:xfrm>
              <a:off x="1750496"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34" name="矩形 85"/>
            <p:cNvSpPr>
              <a:spLocks noChangeArrowheads="1"/>
            </p:cNvSpPr>
            <p:nvPr/>
          </p:nvSpPr>
          <p:spPr bwMode="auto">
            <a:xfrm>
              <a:off x="2188121"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35" name="矩形 87"/>
            <p:cNvSpPr>
              <a:spLocks noChangeArrowheads="1"/>
            </p:cNvSpPr>
            <p:nvPr/>
          </p:nvSpPr>
          <p:spPr bwMode="auto">
            <a:xfrm>
              <a:off x="0"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36" name="矩形 88"/>
            <p:cNvSpPr>
              <a:spLocks noChangeArrowheads="1"/>
            </p:cNvSpPr>
            <p:nvPr/>
          </p:nvSpPr>
          <p:spPr bwMode="auto">
            <a:xfrm>
              <a:off x="437624"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37" name="矩形 89"/>
            <p:cNvSpPr>
              <a:spLocks noChangeArrowheads="1"/>
            </p:cNvSpPr>
            <p:nvPr/>
          </p:nvSpPr>
          <p:spPr bwMode="auto">
            <a:xfrm>
              <a:off x="875248"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38" name="矩形 90"/>
            <p:cNvSpPr>
              <a:spLocks noChangeArrowheads="1"/>
            </p:cNvSpPr>
            <p:nvPr/>
          </p:nvSpPr>
          <p:spPr bwMode="auto">
            <a:xfrm>
              <a:off x="1312872"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39" name="矩形 91"/>
            <p:cNvSpPr>
              <a:spLocks noChangeArrowheads="1"/>
            </p:cNvSpPr>
            <p:nvPr/>
          </p:nvSpPr>
          <p:spPr bwMode="auto">
            <a:xfrm>
              <a:off x="1750496"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40" name="矩形 92"/>
            <p:cNvSpPr>
              <a:spLocks noChangeArrowheads="1"/>
            </p:cNvSpPr>
            <p:nvPr/>
          </p:nvSpPr>
          <p:spPr bwMode="auto">
            <a:xfrm>
              <a:off x="2188121"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41" name="矩形 98"/>
            <p:cNvSpPr>
              <a:spLocks noChangeArrowheads="1"/>
            </p:cNvSpPr>
            <p:nvPr/>
          </p:nvSpPr>
          <p:spPr bwMode="auto">
            <a:xfrm>
              <a:off x="1750496" y="2515597"/>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42" name="矩形 99"/>
            <p:cNvSpPr>
              <a:spLocks noChangeArrowheads="1"/>
            </p:cNvSpPr>
            <p:nvPr/>
          </p:nvSpPr>
          <p:spPr bwMode="auto">
            <a:xfrm>
              <a:off x="2188121" y="2515597"/>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43" name="矩形 105"/>
            <p:cNvSpPr>
              <a:spLocks noChangeArrowheads="1"/>
            </p:cNvSpPr>
            <p:nvPr/>
          </p:nvSpPr>
          <p:spPr bwMode="auto">
            <a:xfrm>
              <a:off x="1750496" y="2937476"/>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44" name="矩形 106"/>
            <p:cNvSpPr>
              <a:spLocks noChangeArrowheads="1"/>
            </p:cNvSpPr>
            <p:nvPr/>
          </p:nvSpPr>
          <p:spPr bwMode="auto">
            <a:xfrm>
              <a:off x="2188121" y="2937476"/>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45" name="矩形 108"/>
            <p:cNvSpPr>
              <a:spLocks noChangeArrowheads="1"/>
            </p:cNvSpPr>
            <p:nvPr/>
          </p:nvSpPr>
          <p:spPr bwMode="auto">
            <a:xfrm>
              <a:off x="0" y="3359355"/>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46" name="矩形 109"/>
            <p:cNvSpPr>
              <a:spLocks noChangeArrowheads="1"/>
            </p:cNvSpPr>
            <p:nvPr/>
          </p:nvSpPr>
          <p:spPr bwMode="auto">
            <a:xfrm>
              <a:off x="437624" y="3359355"/>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47" name="矩形 110"/>
            <p:cNvSpPr>
              <a:spLocks noChangeArrowheads="1"/>
            </p:cNvSpPr>
            <p:nvPr/>
          </p:nvSpPr>
          <p:spPr bwMode="auto">
            <a:xfrm>
              <a:off x="875248" y="3359355"/>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48" name="矩形 111"/>
            <p:cNvSpPr>
              <a:spLocks noChangeArrowheads="1"/>
            </p:cNvSpPr>
            <p:nvPr/>
          </p:nvSpPr>
          <p:spPr bwMode="auto">
            <a:xfrm>
              <a:off x="1312872" y="3359355"/>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49" name="矩形 112"/>
            <p:cNvSpPr>
              <a:spLocks noChangeArrowheads="1"/>
            </p:cNvSpPr>
            <p:nvPr/>
          </p:nvSpPr>
          <p:spPr bwMode="auto">
            <a:xfrm>
              <a:off x="1750496" y="3359355"/>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50" name="矩形 113"/>
            <p:cNvSpPr>
              <a:spLocks noChangeArrowheads="1"/>
            </p:cNvSpPr>
            <p:nvPr/>
          </p:nvSpPr>
          <p:spPr bwMode="auto">
            <a:xfrm>
              <a:off x="2188121" y="3359355"/>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51" name="矩形 115"/>
            <p:cNvSpPr>
              <a:spLocks noChangeArrowheads="1"/>
            </p:cNvSpPr>
            <p:nvPr/>
          </p:nvSpPr>
          <p:spPr bwMode="auto">
            <a:xfrm>
              <a:off x="0" y="3781234"/>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52" name="矩形 116"/>
            <p:cNvSpPr>
              <a:spLocks noChangeArrowheads="1"/>
            </p:cNvSpPr>
            <p:nvPr/>
          </p:nvSpPr>
          <p:spPr bwMode="auto">
            <a:xfrm>
              <a:off x="437624" y="3781234"/>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53" name="矩形 117"/>
            <p:cNvSpPr>
              <a:spLocks noChangeArrowheads="1"/>
            </p:cNvSpPr>
            <p:nvPr/>
          </p:nvSpPr>
          <p:spPr bwMode="auto">
            <a:xfrm>
              <a:off x="875248" y="3781234"/>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54" name="矩形 118"/>
            <p:cNvSpPr>
              <a:spLocks noChangeArrowheads="1"/>
            </p:cNvSpPr>
            <p:nvPr/>
          </p:nvSpPr>
          <p:spPr bwMode="auto">
            <a:xfrm>
              <a:off x="1312872" y="3781234"/>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55" name="矩形 119"/>
            <p:cNvSpPr>
              <a:spLocks noChangeArrowheads="1"/>
            </p:cNvSpPr>
            <p:nvPr/>
          </p:nvSpPr>
          <p:spPr bwMode="auto">
            <a:xfrm>
              <a:off x="1750496" y="3781234"/>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1556" name="矩形 120"/>
            <p:cNvSpPr>
              <a:spLocks noChangeArrowheads="1"/>
            </p:cNvSpPr>
            <p:nvPr/>
          </p:nvSpPr>
          <p:spPr bwMode="auto">
            <a:xfrm>
              <a:off x="2188121" y="3781234"/>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sp>
        <p:nvSpPr>
          <p:cNvPr id="21511" name="矩形 122"/>
          <p:cNvSpPr>
            <a:spLocks noChangeArrowheads="1"/>
          </p:cNvSpPr>
          <p:nvPr/>
        </p:nvSpPr>
        <p:spPr bwMode="auto">
          <a:xfrm>
            <a:off x="3535363" y="2132013"/>
            <a:ext cx="5621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a:solidFill>
                  <a:srgbClr val="FFFFFF"/>
                </a:solidFill>
                <a:sym typeface="微软雅黑" panose="020B0503020204020204" pitchFamily="34" charset="-122"/>
              </a:rPr>
              <a:t>Please insert title here</a:t>
            </a:r>
            <a:endParaRPr lang="zh-CN" altLang="en-US" sz="2400">
              <a:solidFill>
                <a:srgbClr val="FFFFFF"/>
              </a:solidFill>
              <a:sym typeface="微软雅黑" panose="020B0503020204020204" pitchFamily="34" charset="-122"/>
            </a:endParaRPr>
          </a:p>
        </p:txBody>
      </p:sp>
      <p:sp>
        <p:nvSpPr>
          <p:cNvPr id="21512" name="矩形 123"/>
          <p:cNvSpPr>
            <a:spLocks noChangeArrowheads="1"/>
          </p:cNvSpPr>
          <p:nvPr/>
        </p:nvSpPr>
        <p:spPr bwMode="auto">
          <a:xfrm>
            <a:off x="3535363" y="2544763"/>
            <a:ext cx="56213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600">
                <a:solidFill>
                  <a:srgbClr val="595959"/>
                </a:solidFill>
                <a:sym typeface="微软雅黑" panose="020B0503020204020204" pitchFamily="34" charset="-122"/>
              </a:rPr>
              <a:t>Please add the title here illustrated text</a:t>
            </a:r>
            <a:endParaRPr lang="zh-CN" altLang="en-US" sz="1600">
              <a:solidFill>
                <a:srgbClr val="595959"/>
              </a:solidFill>
              <a:sym typeface="微软雅黑" panose="020B0503020204020204" pitchFamily="34" charset="-122"/>
            </a:endParaRPr>
          </a:p>
        </p:txBody>
      </p:sp>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54" hidden="1"/>
          <p:cNvSpPr>
            <a:spLocks noChangeArrowheads="1"/>
          </p:cNvSpPr>
          <p:nvPr/>
        </p:nvSpPr>
        <p:spPr bwMode="auto">
          <a:xfrm>
            <a:off x="0" y="1455738"/>
            <a:ext cx="9144000" cy="1908175"/>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2531" name="矩形 18"/>
          <p:cNvSpPr>
            <a:spLocks noChangeArrowheads="1"/>
          </p:cNvSpPr>
          <p:nvPr/>
        </p:nvSpPr>
        <p:spPr bwMode="auto">
          <a:xfrm>
            <a:off x="476250" y="177800"/>
            <a:ext cx="2173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a:solidFill>
                  <a:srgbClr val="282828"/>
                </a:solidFill>
                <a:latin typeface="Impact" panose="020B0806030902050204" pitchFamily="34" charset="0"/>
                <a:sym typeface="Impact" panose="020B0806030902050204" pitchFamily="34" charset="0"/>
              </a:rPr>
              <a:t>Add title in here</a:t>
            </a:r>
            <a:endParaRPr lang="zh-CN" altLang="en-US" sz="1800">
              <a:latin typeface="Arial" panose="020B0604020202020204" pitchFamily="34" charset="0"/>
              <a:ea typeface="宋体" panose="02010600030101010101" pitchFamily="2" charset="-122"/>
            </a:endParaRPr>
          </a:p>
        </p:txBody>
      </p:sp>
      <p:sp>
        <p:nvSpPr>
          <p:cNvPr id="22532" name="等腰三角形 19"/>
          <p:cNvSpPr>
            <a:spLocks noChangeArrowheads="1"/>
          </p:cNvSpPr>
          <p:nvPr/>
        </p:nvSpPr>
        <p:spPr bwMode="auto">
          <a:xfrm rot="5400000">
            <a:off x="-39688" y="157163"/>
            <a:ext cx="581025" cy="501650"/>
          </a:xfrm>
          <a:prstGeom prst="triangle">
            <a:avLst>
              <a:gd name="adj" fmla="val 50000"/>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22533" name="Group 5"/>
          <p:cNvGrpSpPr>
            <a:grpSpLocks/>
          </p:cNvGrpSpPr>
          <p:nvPr/>
        </p:nvGrpSpPr>
        <p:grpSpPr bwMode="auto">
          <a:xfrm>
            <a:off x="6597650" y="28575"/>
            <a:ext cx="5092700" cy="5092700"/>
            <a:chOff x="0" y="0"/>
            <a:chExt cx="5092030" cy="5092030"/>
          </a:xfrm>
        </p:grpSpPr>
        <p:sp>
          <p:nvSpPr>
            <p:cNvPr id="22558" name="椭圆 3"/>
            <p:cNvSpPr>
              <a:spLocks noChangeArrowheads="1"/>
            </p:cNvSpPr>
            <p:nvPr/>
          </p:nvSpPr>
          <p:spPr bwMode="auto">
            <a:xfrm rot="-5400000">
              <a:off x="-769108" y="1440973"/>
              <a:ext cx="4420164" cy="2210082"/>
            </a:xfrm>
            <a:custGeom>
              <a:avLst/>
              <a:gdLst>
                <a:gd name="T0" fmla="*/ 2210082 w 2808312"/>
                <a:gd name="T1" fmla="*/ 0 h 1404156"/>
                <a:gd name="T2" fmla="*/ 4420164 w 2808312"/>
                <a:gd name="T3" fmla="*/ 2210082 h 1404156"/>
                <a:gd name="T4" fmla="*/ 0 w 2808312"/>
                <a:gd name="T5" fmla="*/ 2210082 h 1404156"/>
                <a:gd name="T6" fmla="*/ 2210082 w 2808312"/>
                <a:gd name="T7" fmla="*/ 0 h 1404156"/>
                <a:gd name="T8" fmla="*/ 0 60000 65536"/>
                <a:gd name="T9" fmla="*/ 0 60000 65536"/>
                <a:gd name="T10" fmla="*/ 0 60000 65536"/>
                <a:gd name="T11" fmla="*/ 0 60000 65536"/>
                <a:gd name="T12" fmla="*/ 0 w 2808312"/>
                <a:gd name="T13" fmla="*/ 0 h 1404156"/>
                <a:gd name="T14" fmla="*/ 2808312 w 2808312"/>
                <a:gd name="T15" fmla="*/ 1404156 h 1404156"/>
              </a:gdLst>
              <a:ahLst/>
              <a:cxnLst>
                <a:cxn ang="T8">
                  <a:pos x="T0" y="T1"/>
                </a:cxn>
                <a:cxn ang="T9">
                  <a:pos x="T2" y="T3"/>
                </a:cxn>
                <a:cxn ang="T10">
                  <a:pos x="T4" y="T5"/>
                </a:cxn>
                <a:cxn ang="T11">
                  <a:pos x="T6" y="T7"/>
                </a:cxn>
              </a:cxnLst>
              <a:rect l="T12" t="T13" r="T14" b="T15"/>
              <a:pathLst>
                <a:path w="2808312" h="1404156">
                  <a:moveTo>
                    <a:pt x="1404156" y="0"/>
                  </a:moveTo>
                  <a:cubicBezTo>
                    <a:pt x="2179650" y="0"/>
                    <a:pt x="2808312" y="628662"/>
                    <a:pt x="2808312" y="1404156"/>
                  </a:cubicBezTo>
                  <a:lnTo>
                    <a:pt x="0" y="1404156"/>
                  </a:lnTo>
                  <a:cubicBezTo>
                    <a:pt x="0" y="628662"/>
                    <a:pt x="628662" y="0"/>
                    <a:pt x="1404156" y="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22559" name="椭圆 3"/>
            <p:cNvSpPr>
              <a:spLocks noChangeAspect="1" noChangeArrowheads="1"/>
            </p:cNvSpPr>
            <p:nvPr/>
          </p:nvSpPr>
          <p:spPr bwMode="auto">
            <a:xfrm rot="-5400000">
              <a:off x="-138731" y="1651099"/>
              <a:ext cx="3579659" cy="1789830"/>
            </a:xfrm>
            <a:custGeom>
              <a:avLst/>
              <a:gdLst>
                <a:gd name="T0" fmla="*/ 1789830 w 2808312"/>
                <a:gd name="T1" fmla="*/ 0 h 1404156"/>
                <a:gd name="T2" fmla="*/ 3579659 w 2808312"/>
                <a:gd name="T3" fmla="*/ 1789830 h 1404156"/>
                <a:gd name="T4" fmla="*/ 0 w 2808312"/>
                <a:gd name="T5" fmla="*/ 1789830 h 1404156"/>
                <a:gd name="T6" fmla="*/ 1789830 w 2808312"/>
                <a:gd name="T7" fmla="*/ 0 h 1404156"/>
                <a:gd name="T8" fmla="*/ 0 60000 65536"/>
                <a:gd name="T9" fmla="*/ 0 60000 65536"/>
                <a:gd name="T10" fmla="*/ 0 60000 65536"/>
                <a:gd name="T11" fmla="*/ 0 60000 65536"/>
                <a:gd name="T12" fmla="*/ 0 w 2808312"/>
                <a:gd name="T13" fmla="*/ 0 h 1404156"/>
                <a:gd name="T14" fmla="*/ 2808312 w 2808312"/>
                <a:gd name="T15" fmla="*/ 1404156 h 1404156"/>
              </a:gdLst>
              <a:ahLst/>
              <a:cxnLst>
                <a:cxn ang="T8">
                  <a:pos x="T0" y="T1"/>
                </a:cxn>
                <a:cxn ang="T9">
                  <a:pos x="T2" y="T3"/>
                </a:cxn>
                <a:cxn ang="T10">
                  <a:pos x="T4" y="T5"/>
                </a:cxn>
                <a:cxn ang="T11">
                  <a:pos x="T6" y="T7"/>
                </a:cxn>
              </a:cxnLst>
              <a:rect l="T12" t="T13" r="T14" b="T15"/>
              <a:pathLst>
                <a:path w="2808312" h="1404156">
                  <a:moveTo>
                    <a:pt x="1404156" y="0"/>
                  </a:moveTo>
                  <a:cubicBezTo>
                    <a:pt x="2179650" y="0"/>
                    <a:pt x="2808312" y="628662"/>
                    <a:pt x="2808312" y="1404156"/>
                  </a:cubicBezTo>
                  <a:lnTo>
                    <a:pt x="0" y="1404156"/>
                  </a:lnTo>
                  <a:cubicBezTo>
                    <a:pt x="0" y="628662"/>
                    <a:pt x="628662" y="0"/>
                    <a:pt x="1404156" y="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22560" name="椭圆 3"/>
            <p:cNvSpPr>
              <a:spLocks noChangeAspect="1" noChangeArrowheads="1"/>
            </p:cNvSpPr>
            <p:nvPr/>
          </p:nvSpPr>
          <p:spPr bwMode="auto">
            <a:xfrm rot="-5400000">
              <a:off x="532457" y="1874828"/>
              <a:ext cx="2684744" cy="1342372"/>
            </a:xfrm>
            <a:custGeom>
              <a:avLst/>
              <a:gdLst>
                <a:gd name="T0" fmla="*/ 1342372 w 2808312"/>
                <a:gd name="T1" fmla="*/ 0 h 1404156"/>
                <a:gd name="T2" fmla="*/ 2684744 w 2808312"/>
                <a:gd name="T3" fmla="*/ 1342372 h 1404156"/>
                <a:gd name="T4" fmla="*/ 0 w 2808312"/>
                <a:gd name="T5" fmla="*/ 1342372 h 1404156"/>
                <a:gd name="T6" fmla="*/ 1342372 w 2808312"/>
                <a:gd name="T7" fmla="*/ 0 h 1404156"/>
                <a:gd name="T8" fmla="*/ 0 60000 65536"/>
                <a:gd name="T9" fmla="*/ 0 60000 65536"/>
                <a:gd name="T10" fmla="*/ 0 60000 65536"/>
                <a:gd name="T11" fmla="*/ 0 60000 65536"/>
                <a:gd name="T12" fmla="*/ 0 w 2808312"/>
                <a:gd name="T13" fmla="*/ 0 h 1404156"/>
                <a:gd name="T14" fmla="*/ 2808312 w 2808312"/>
                <a:gd name="T15" fmla="*/ 1404156 h 1404156"/>
              </a:gdLst>
              <a:ahLst/>
              <a:cxnLst>
                <a:cxn ang="T8">
                  <a:pos x="T0" y="T1"/>
                </a:cxn>
                <a:cxn ang="T9">
                  <a:pos x="T2" y="T3"/>
                </a:cxn>
                <a:cxn ang="T10">
                  <a:pos x="T4" y="T5"/>
                </a:cxn>
                <a:cxn ang="T11">
                  <a:pos x="T6" y="T7"/>
                </a:cxn>
              </a:cxnLst>
              <a:rect l="T12" t="T13" r="T14" b="T15"/>
              <a:pathLst>
                <a:path w="2808312" h="1404156">
                  <a:moveTo>
                    <a:pt x="1404156" y="0"/>
                  </a:moveTo>
                  <a:cubicBezTo>
                    <a:pt x="2179650" y="0"/>
                    <a:pt x="2808312" y="628662"/>
                    <a:pt x="2808312" y="1404156"/>
                  </a:cubicBezTo>
                  <a:lnTo>
                    <a:pt x="0" y="1404156"/>
                  </a:lnTo>
                  <a:cubicBezTo>
                    <a:pt x="0" y="628662"/>
                    <a:pt x="628662" y="0"/>
                    <a:pt x="1404156" y="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22561" name="椭圆 3"/>
            <p:cNvSpPr>
              <a:spLocks noChangeAspect="1" noChangeArrowheads="1"/>
            </p:cNvSpPr>
            <p:nvPr/>
          </p:nvSpPr>
          <p:spPr bwMode="auto">
            <a:xfrm rot="-5400000">
              <a:off x="1190303" y="2095083"/>
              <a:ext cx="1803717" cy="901859"/>
            </a:xfrm>
            <a:custGeom>
              <a:avLst/>
              <a:gdLst>
                <a:gd name="T0" fmla="*/ 901858 w 2808312"/>
                <a:gd name="T1" fmla="*/ 0 h 1404156"/>
                <a:gd name="T2" fmla="*/ 1803717 w 2808312"/>
                <a:gd name="T3" fmla="*/ 901859 h 1404156"/>
                <a:gd name="T4" fmla="*/ 0 w 2808312"/>
                <a:gd name="T5" fmla="*/ 901859 h 1404156"/>
                <a:gd name="T6" fmla="*/ 901858 w 2808312"/>
                <a:gd name="T7" fmla="*/ 0 h 1404156"/>
                <a:gd name="T8" fmla="*/ 0 60000 65536"/>
                <a:gd name="T9" fmla="*/ 0 60000 65536"/>
                <a:gd name="T10" fmla="*/ 0 60000 65536"/>
                <a:gd name="T11" fmla="*/ 0 60000 65536"/>
                <a:gd name="T12" fmla="*/ 0 w 2808312"/>
                <a:gd name="T13" fmla="*/ 0 h 1404156"/>
                <a:gd name="T14" fmla="*/ 2808312 w 2808312"/>
                <a:gd name="T15" fmla="*/ 1404156 h 1404156"/>
              </a:gdLst>
              <a:ahLst/>
              <a:cxnLst>
                <a:cxn ang="T8">
                  <a:pos x="T0" y="T1"/>
                </a:cxn>
                <a:cxn ang="T9">
                  <a:pos x="T2" y="T3"/>
                </a:cxn>
                <a:cxn ang="T10">
                  <a:pos x="T4" y="T5"/>
                </a:cxn>
                <a:cxn ang="T11">
                  <a:pos x="T6" y="T7"/>
                </a:cxn>
              </a:cxnLst>
              <a:rect l="T12" t="T13" r="T14" b="T15"/>
              <a:pathLst>
                <a:path w="2808312" h="1404156">
                  <a:moveTo>
                    <a:pt x="1404156" y="0"/>
                  </a:moveTo>
                  <a:cubicBezTo>
                    <a:pt x="2179650" y="0"/>
                    <a:pt x="2808312" y="628662"/>
                    <a:pt x="2808312" y="1404156"/>
                  </a:cubicBezTo>
                  <a:lnTo>
                    <a:pt x="0" y="1404156"/>
                  </a:lnTo>
                  <a:cubicBezTo>
                    <a:pt x="0" y="628662"/>
                    <a:pt x="628662" y="0"/>
                    <a:pt x="1404156" y="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grpSp>
      <p:grpSp>
        <p:nvGrpSpPr>
          <p:cNvPr id="22534" name="Group 15"/>
          <p:cNvGrpSpPr>
            <a:grpSpLocks/>
          </p:cNvGrpSpPr>
          <p:nvPr/>
        </p:nvGrpSpPr>
        <p:grpSpPr bwMode="auto">
          <a:xfrm>
            <a:off x="1331913" y="1276350"/>
            <a:ext cx="4032250" cy="744538"/>
            <a:chOff x="0" y="0"/>
            <a:chExt cx="4032448" cy="744604"/>
          </a:xfrm>
        </p:grpSpPr>
        <p:sp>
          <p:nvSpPr>
            <p:cNvPr id="22556" name="矩形 69"/>
            <p:cNvSpPr>
              <a:spLocks noChangeArrowheads="1"/>
            </p:cNvSpPr>
            <p:nvPr/>
          </p:nvSpPr>
          <p:spPr bwMode="auto">
            <a:xfrm>
              <a:off x="0" y="0"/>
              <a:ext cx="19045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400" b="1">
                  <a:solidFill>
                    <a:srgbClr val="282828"/>
                  </a:solidFill>
                  <a:sym typeface="微软雅黑" panose="020B0503020204020204" pitchFamily="34" charset="-122"/>
                </a:rPr>
                <a:t>65%</a:t>
              </a:r>
            </a:p>
          </p:txBody>
        </p:sp>
        <p:sp>
          <p:nvSpPr>
            <p:cNvPr id="22557" name="矩形 70"/>
            <p:cNvSpPr>
              <a:spLocks noChangeArrowheads="1"/>
            </p:cNvSpPr>
            <p:nvPr/>
          </p:nvSpPr>
          <p:spPr bwMode="auto">
            <a:xfrm>
              <a:off x="1" y="241902"/>
              <a:ext cx="4032447"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1100">
                  <a:solidFill>
                    <a:srgbClr val="282828"/>
                  </a:solidFill>
                  <a:sym typeface="微软雅黑" panose="020B0503020204020204" pitchFamily="34" charset="-122"/>
                </a:rPr>
                <a:t>Please add a comment here. According to adjust the font and font size. </a:t>
              </a:r>
              <a:endParaRPr lang="zh-CN" altLang="en-US" sz="1800">
                <a:latin typeface="Arial" panose="020B0604020202020204" pitchFamily="34" charset="0"/>
                <a:ea typeface="宋体" panose="02010600030101010101" pitchFamily="2" charset="-122"/>
              </a:endParaRPr>
            </a:p>
          </p:txBody>
        </p:sp>
      </p:grpSp>
      <p:grpSp>
        <p:nvGrpSpPr>
          <p:cNvPr id="22535" name="Group 18"/>
          <p:cNvGrpSpPr>
            <a:grpSpLocks/>
          </p:cNvGrpSpPr>
          <p:nvPr/>
        </p:nvGrpSpPr>
        <p:grpSpPr bwMode="auto">
          <a:xfrm>
            <a:off x="935038" y="1349375"/>
            <a:ext cx="396875" cy="576263"/>
            <a:chOff x="0" y="0"/>
            <a:chExt cx="396000" cy="576000"/>
          </a:xfrm>
        </p:grpSpPr>
        <p:sp>
          <p:nvSpPr>
            <p:cNvPr id="22554" name="矩形 9"/>
            <p:cNvSpPr>
              <a:spLocks noChangeArrowheads="1"/>
            </p:cNvSpPr>
            <p:nvPr/>
          </p:nvSpPr>
          <p:spPr bwMode="auto">
            <a:xfrm>
              <a:off x="0" y="0"/>
              <a:ext cx="396000" cy="576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2555" name="TextBox 11"/>
            <p:cNvSpPr>
              <a:spLocks noChangeArrowheads="1"/>
            </p:cNvSpPr>
            <p:nvPr/>
          </p:nvSpPr>
          <p:spPr bwMode="auto">
            <a:xfrm>
              <a:off x="26077" y="57167"/>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400">
                  <a:solidFill>
                    <a:srgbClr val="FFFFFF"/>
                  </a:solidFill>
                  <a:sym typeface="微软雅黑" panose="020B0503020204020204" pitchFamily="34" charset="-122"/>
                </a:rPr>
                <a:t>1</a:t>
              </a:r>
              <a:endParaRPr lang="zh-CN" altLang="en-US" sz="2400">
                <a:solidFill>
                  <a:srgbClr val="FFFFFF"/>
                </a:solidFill>
                <a:sym typeface="微软雅黑" panose="020B0503020204020204" pitchFamily="34" charset="-122"/>
              </a:endParaRPr>
            </a:p>
          </p:txBody>
        </p:sp>
      </p:grpSp>
      <p:grpSp>
        <p:nvGrpSpPr>
          <p:cNvPr id="22536" name="Group 21"/>
          <p:cNvGrpSpPr>
            <a:grpSpLocks/>
          </p:cNvGrpSpPr>
          <p:nvPr/>
        </p:nvGrpSpPr>
        <p:grpSpPr bwMode="auto">
          <a:xfrm>
            <a:off x="1331913" y="2058988"/>
            <a:ext cx="4032250" cy="744537"/>
            <a:chOff x="0" y="0"/>
            <a:chExt cx="4032448" cy="744604"/>
          </a:xfrm>
        </p:grpSpPr>
        <p:sp>
          <p:nvSpPr>
            <p:cNvPr id="22552" name="矩形 73"/>
            <p:cNvSpPr>
              <a:spLocks noChangeArrowheads="1"/>
            </p:cNvSpPr>
            <p:nvPr/>
          </p:nvSpPr>
          <p:spPr bwMode="auto">
            <a:xfrm>
              <a:off x="0" y="0"/>
              <a:ext cx="19045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400" b="1">
                  <a:solidFill>
                    <a:srgbClr val="FF8607"/>
                  </a:solidFill>
                  <a:sym typeface="微软雅黑" panose="020B0503020204020204" pitchFamily="34" charset="-122"/>
                </a:rPr>
                <a:t>91%</a:t>
              </a:r>
            </a:p>
          </p:txBody>
        </p:sp>
        <p:sp>
          <p:nvSpPr>
            <p:cNvPr id="22553" name="矩形 74"/>
            <p:cNvSpPr>
              <a:spLocks noChangeArrowheads="1"/>
            </p:cNvSpPr>
            <p:nvPr/>
          </p:nvSpPr>
          <p:spPr bwMode="auto">
            <a:xfrm>
              <a:off x="1" y="241902"/>
              <a:ext cx="4032447"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1100">
                  <a:solidFill>
                    <a:srgbClr val="282828"/>
                  </a:solidFill>
                  <a:sym typeface="微软雅黑" panose="020B0503020204020204" pitchFamily="34" charset="-122"/>
                </a:rPr>
                <a:t>Please add a comment here. According to adjust the font and font size. </a:t>
              </a:r>
              <a:endParaRPr lang="zh-CN" altLang="en-US" sz="1800">
                <a:latin typeface="Arial" panose="020B0604020202020204" pitchFamily="34" charset="0"/>
                <a:ea typeface="宋体" panose="02010600030101010101" pitchFamily="2" charset="-122"/>
              </a:endParaRPr>
            </a:p>
          </p:txBody>
        </p:sp>
      </p:grpSp>
      <p:grpSp>
        <p:nvGrpSpPr>
          <p:cNvPr id="22537" name="Group 24"/>
          <p:cNvGrpSpPr>
            <a:grpSpLocks/>
          </p:cNvGrpSpPr>
          <p:nvPr/>
        </p:nvGrpSpPr>
        <p:grpSpPr bwMode="auto">
          <a:xfrm>
            <a:off x="935038" y="2133600"/>
            <a:ext cx="396875" cy="576263"/>
            <a:chOff x="0" y="0"/>
            <a:chExt cx="396000" cy="576000"/>
          </a:xfrm>
        </p:grpSpPr>
        <p:sp>
          <p:nvSpPr>
            <p:cNvPr id="22550" name="矩形 75"/>
            <p:cNvSpPr>
              <a:spLocks noChangeArrowheads="1"/>
            </p:cNvSpPr>
            <p:nvPr/>
          </p:nvSpPr>
          <p:spPr bwMode="auto">
            <a:xfrm>
              <a:off x="0" y="0"/>
              <a:ext cx="396000" cy="576000"/>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2551" name="TextBox 76"/>
            <p:cNvSpPr>
              <a:spLocks noChangeArrowheads="1"/>
            </p:cNvSpPr>
            <p:nvPr/>
          </p:nvSpPr>
          <p:spPr bwMode="auto">
            <a:xfrm>
              <a:off x="26077" y="57167"/>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400">
                  <a:solidFill>
                    <a:srgbClr val="FFFFFF"/>
                  </a:solidFill>
                  <a:sym typeface="微软雅黑" panose="020B0503020204020204" pitchFamily="34" charset="-122"/>
                </a:rPr>
                <a:t>2</a:t>
              </a:r>
              <a:endParaRPr lang="zh-CN" altLang="en-US" sz="2400">
                <a:solidFill>
                  <a:srgbClr val="FFFFFF"/>
                </a:solidFill>
                <a:sym typeface="微软雅黑" panose="020B0503020204020204" pitchFamily="34" charset="-122"/>
              </a:endParaRPr>
            </a:p>
          </p:txBody>
        </p:sp>
      </p:grpSp>
      <p:grpSp>
        <p:nvGrpSpPr>
          <p:cNvPr id="22538" name="Group 27"/>
          <p:cNvGrpSpPr>
            <a:grpSpLocks/>
          </p:cNvGrpSpPr>
          <p:nvPr/>
        </p:nvGrpSpPr>
        <p:grpSpPr bwMode="auto">
          <a:xfrm>
            <a:off x="1331913" y="2843213"/>
            <a:ext cx="4032250" cy="744537"/>
            <a:chOff x="0" y="0"/>
            <a:chExt cx="4032448" cy="744604"/>
          </a:xfrm>
        </p:grpSpPr>
        <p:sp>
          <p:nvSpPr>
            <p:cNvPr id="22548" name="矩形 78"/>
            <p:cNvSpPr>
              <a:spLocks noChangeArrowheads="1"/>
            </p:cNvSpPr>
            <p:nvPr/>
          </p:nvSpPr>
          <p:spPr bwMode="auto">
            <a:xfrm>
              <a:off x="0" y="0"/>
              <a:ext cx="19045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400" b="1">
                  <a:solidFill>
                    <a:srgbClr val="282828"/>
                  </a:solidFill>
                  <a:sym typeface="微软雅黑" panose="020B0503020204020204" pitchFamily="34" charset="-122"/>
                </a:rPr>
                <a:t>54%</a:t>
              </a:r>
            </a:p>
          </p:txBody>
        </p:sp>
        <p:sp>
          <p:nvSpPr>
            <p:cNvPr id="22549" name="矩形 79"/>
            <p:cNvSpPr>
              <a:spLocks noChangeArrowheads="1"/>
            </p:cNvSpPr>
            <p:nvPr/>
          </p:nvSpPr>
          <p:spPr bwMode="auto">
            <a:xfrm>
              <a:off x="1" y="241902"/>
              <a:ext cx="4032447"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1100">
                  <a:solidFill>
                    <a:srgbClr val="282828"/>
                  </a:solidFill>
                  <a:sym typeface="微软雅黑" panose="020B0503020204020204" pitchFamily="34" charset="-122"/>
                </a:rPr>
                <a:t>Please add a comment here. According to adjust the font and font size. </a:t>
              </a:r>
              <a:endParaRPr lang="zh-CN" altLang="en-US" sz="1800">
                <a:latin typeface="Arial" panose="020B0604020202020204" pitchFamily="34" charset="0"/>
                <a:ea typeface="宋体" panose="02010600030101010101" pitchFamily="2" charset="-122"/>
              </a:endParaRPr>
            </a:p>
          </p:txBody>
        </p:sp>
      </p:grpSp>
      <p:grpSp>
        <p:nvGrpSpPr>
          <p:cNvPr id="22539" name="Group 30"/>
          <p:cNvGrpSpPr>
            <a:grpSpLocks/>
          </p:cNvGrpSpPr>
          <p:nvPr/>
        </p:nvGrpSpPr>
        <p:grpSpPr bwMode="auto">
          <a:xfrm>
            <a:off x="935038" y="2917825"/>
            <a:ext cx="396875" cy="576263"/>
            <a:chOff x="0" y="0"/>
            <a:chExt cx="396000" cy="576000"/>
          </a:xfrm>
        </p:grpSpPr>
        <p:sp>
          <p:nvSpPr>
            <p:cNvPr id="22546" name="矩形 80"/>
            <p:cNvSpPr>
              <a:spLocks noChangeArrowheads="1"/>
            </p:cNvSpPr>
            <p:nvPr/>
          </p:nvSpPr>
          <p:spPr bwMode="auto">
            <a:xfrm>
              <a:off x="0" y="0"/>
              <a:ext cx="396000" cy="576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2547" name="TextBox 81"/>
            <p:cNvSpPr>
              <a:spLocks noChangeArrowheads="1"/>
            </p:cNvSpPr>
            <p:nvPr/>
          </p:nvSpPr>
          <p:spPr bwMode="auto">
            <a:xfrm>
              <a:off x="26077" y="57167"/>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400">
                  <a:solidFill>
                    <a:srgbClr val="FFFFFF"/>
                  </a:solidFill>
                  <a:sym typeface="微软雅黑" panose="020B0503020204020204" pitchFamily="34" charset="-122"/>
                </a:rPr>
                <a:t>3</a:t>
              </a:r>
              <a:endParaRPr lang="zh-CN" altLang="en-US" sz="2400">
                <a:solidFill>
                  <a:srgbClr val="FFFFFF"/>
                </a:solidFill>
                <a:sym typeface="微软雅黑" panose="020B0503020204020204" pitchFamily="34" charset="-122"/>
              </a:endParaRPr>
            </a:p>
          </p:txBody>
        </p:sp>
      </p:grpSp>
      <p:grpSp>
        <p:nvGrpSpPr>
          <p:cNvPr id="22540" name="Group 33"/>
          <p:cNvGrpSpPr>
            <a:grpSpLocks/>
          </p:cNvGrpSpPr>
          <p:nvPr/>
        </p:nvGrpSpPr>
        <p:grpSpPr bwMode="auto">
          <a:xfrm>
            <a:off x="1331913" y="3627438"/>
            <a:ext cx="4032250" cy="744537"/>
            <a:chOff x="0" y="0"/>
            <a:chExt cx="4032448" cy="744604"/>
          </a:xfrm>
        </p:grpSpPr>
        <p:sp>
          <p:nvSpPr>
            <p:cNvPr id="22544" name="矩形 83"/>
            <p:cNvSpPr>
              <a:spLocks noChangeArrowheads="1"/>
            </p:cNvSpPr>
            <p:nvPr/>
          </p:nvSpPr>
          <p:spPr bwMode="auto">
            <a:xfrm>
              <a:off x="0" y="0"/>
              <a:ext cx="19045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400" b="1">
                  <a:solidFill>
                    <a:srgbClr val="FF8607"/>
                  </a:solidFill>
                  <a:sym typeface="微软雅黑" panose="020B0503020204020204" pitchFamily="34" charset="-122"/>
                </a:rPr>
                <a:t>48%</a:t>
              </a:r>
            </a:p>
          </p:txBody>
        </p:sp>
        <p:sp>
          <p:nvSpPr>
            <p:cNvPr id="22545" name="矩形 84"/>
            <p:cNvSpPr>
              <a:spLocks noChangeArrowheads="1"/>
            </p:cNvSpPr>
            <p:nvPr/>
          </p:nvSpPr>
          <p:spPr bwMode="auto">
            <a:xfrm>
              <a:off x="1" y="241902"/>
              <a:ext cx="4032447"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1100">
                  <a:solidFill>
                    <a:srgbClr val="282828"/>
                  </a:solidFill>
                  <a:sym typeface="微软雅黑" panose="020B0503020204020204" pitchFamily="34" charset="-122"/>
                </a:rPr>
                <a:t>Please add a comment here. According to adjust the font and font size. </a:t>
              </a:r>
            </a:p>
          </p:txBody>
        </p:sp>
      </p:grpSp>
      <p:grpSp>
        <p:nvGrpSpPr>
          <p:cNvPr id="22541" name="Group 36"/>
          <p:cNvGrpSpPr>
            <a:grpSpLocks/>
          </p:cNvGrpSpPr>
          <p:nvPr/>
        </p:nvGrpSpPr>
        <p:grpSpPr bwMode="auto">
          <a:xfrm>
            <a:off x="935038" y="3702050"/>
            <a:ext cx="396875" cy="576263"/>
            <a:chOff x="0" y="0"/>
            <a:chExt cx="396000" cy="576000"/>
          </a:xfrm>
        </p:grpSpPr>
        <p:sp>
          <p:nvSpPr>
            <p:cNvPr id="22542" name="矩形 85"/>
            <p:cNvSpPr>
              <a:spLocks noChangeArrowheads="1"/>
            </p:cNvSpPr>
            <p:nvPr/>
          </p:nvSpPr>
          <p:spPr bwMode="auto">
            <a:xfrm>
              <a:off x="0" y="0"/>
              <a:ext cx="396000" cy="576000"/>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2543" name="TextBox 86"/>
            <p:cNvSpPr>
              <a:spLocks noChangeArrowheads="1"/>
            </p:cNvSpPr>
            <p:nvPr/>
          </p:nvSpPr>
          <p:spPr bwMode="auto">
            <a:xfrm>
              <a:off x="26077" y="57167"/>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400">
                  <a:solidFill>
                    <a:srgbClr val="FFFFFF"/>
                  </a:solidFill>
                  <a:sym typeface="微软雅黑" panose="020B0503020204020204" pitchFamily="34" charset="-122"/>
                </a:rPr>
                <a:t>4</a:t>
              </a:r>
              <a:endParaRPr lang="zh-CN" altLang="en-US" sz="2400">
                <a:solidFill>
                  <a:srgbClr val="FFFFFF"/>
                </a:solidFill>
                <a:sym typeface="微软雅黑" panose="020B0503020204020204" pitchFamily="34" charset="-122"/>
              </a:endParaRPr>
            </a:p>
          </p:txBody>
        </p:sp>
      </p:gr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矩形 35"/>
          <p:cNvSpPr>
            <a:spLocks noChangeArrowheads="1"/>
          </p:cNvSpPr>
          <p:nvPr/>
        </p:nvSpPr>
        <p:spPr bwMode="auto">
          <a:xfrm>
            <a:off x="0" y="0"/>
            <a:ext cx="9144000" cy="5143500"/>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3555" name="矩形 3"/>
          <p:cNvSpPr>
            <a:spLocks noChangeArrowheads="1"/>
          </p:cNvSpPr>
          <p:nvPr/>
        </p:nvSpPr>
        <p:spPr bwMode="auto">
          <a:xfrm>
            <a:off x="476250" y="177800"/>
            <a:ext cx="2173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a:solidFill>
                  <a:srgbClr val="FFFFFF"/>
                </a:solidFill>
                <a:latin typeface="Impact" panose="020B0806030902050204" pitchFamily="34" charset="0"/>
                <a:sym typeface="Impact" panose="020B0806030902050204" pitchFamily="34" charset="0"/>
              </a:rPr>
              <a:t>Add title in here</a:t>
            </a:r>
            <a:endParaRPr lang="zh-CN" altLang="en-US" sz="1800">
              <a:latin typeface="Arial" panose="020B0604020202020204" pitchFamily="34" charset="0"/>
              <a:ea typeface="宋体" panose="02010600030101010101" pitchFamily="2" charset="-122"/>
            </a:endParaRPr>
          </a:p>
        </p:txBody>
      </p:sp>
      <p:sp>
        <p:nvSpPr>
          <p:cNvPr id="23556" name="等腰三角形 4"/>
          <p:cNvSpPr>
            <a:spLocks noChangeArrowheads="1"/>
          </p:cNvSpPr>
          <p:nvPr/>
        </p:nvSpPr>
        <p:spPr bwMode="auto">
          <a:xfrm rot="5400000">
            <a:off x="-39688" y="157163"/>
            <a:ext cx="581025" cy="501650"/>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23557" name="Group 5"/>
          <p:cNvGrpSpPr>
            <a:grpSpLocks/>
          </p:cNvGrpSpPr>
          <p:nvPr/>
        </p:nvGrpSpPr>
        <p:grpSpPr bwMode="auto">
          <a:xfrm>
            <a:off x="1106488" y="2643188"/>
            <a:ext cx="1079500" cy="1081087"/>
            <a:chOff x="0" y="0"/>
            <a:chExt cx="1080120" cy="1080120"/>
          </a:xfrm>
        </p:grpSpPr>
        <p:grpSp>
          <p:nvGrpSpPr>
            <p:cNvPr id="23589" name="Group 6"/>
            <p:cNvGrpSpPr>
              <a:grpSpLocks/>
            </p:cNvGrpSpPr>
            <p:nvPr/>
          </p:nvGrpSpPr>
          <p:grpSpPr bwMode="auto">
            <a:xfrm>
              <a:off x="0" y="0"/>
              <a:ext cx="1080120" cy="1080120"/>
              <a:chOff x="0" y="0"/>
              <a:chExt cx="1080120" cy="1080120"/>
            </a:xfrm>
          </p:grpSpPr>
          <p:sp>
            <p:nvSpPr>
              <p:cNvPr id="23591" name="椭圆 6"/>
              <p:cNvSpPr>
                <a:spLocks noChangeArrowheads="1"/>
              </p:cNvSpPr>
              <p:nvPr/>
            </p:nvSpPr>
            <p:spPr bwMode="auto">
              <a:xfrm>
                <a:off x="0" y="0"/>
                <a:ext cx="1080120" cy="1080120"/>
              </a:xfrm>
              <a:prstGeom prst="ellipse">
                <a:avLst/>
              </a:prstGeom>
              <a:solidFill>
                <a:srgbClr val="B05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3592" name="椭圆 5"/>
              <p:cNvSpPr>
                <a:spLocks noChangeArrowheads="1"/>
              </p:cNvSpPr>
              <p:nvPr/>
            </p:nvSpPr>
            <p:spPr bwMode="auto">
              <a:xfrm>
                <a:off x="72008" y="72008"/>
                <a:ext cx="936104" cy="936104"/>
              </a:xfrm>
              <a:prstGeom prst="ellipse">
                <a:avLst/>
              </a:prstGeom>
              <a:solidFill>
                <a:srgbClr val="282828"/>
              </a:solidFill>
              <a:ln w="19050">
                <a:solidFill>
                  <a:srgbClr val="FFFFFF"/>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sp>
          <p:nvSpPr>
            <p:cNvPr id="23590" name="文本框 10"/>
            <p:cNvSpPr>
              <a:spLocks noChangeArrowheads="1"/>
            </p:cNvSpPr>
            <p:nvPr/>
          </p:nvSpPr>
          <p:spPr bwMode="auto">
            <a:xfrm>
              <a:off x="96252" y="401560"/>
              <a:ext cx="88197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100">
                  <a:solidFill>
                    <a:srgbClr val="C0C0C0"/>
                  </a:solidFill>
                  <a:sym typeface="微软雅黑" panose="020B0503020204020204" pitchFamily="34" charset="-122"/>
                </a:rPr>
                <a:t>Key words</a:t>
              </a:r>
              <a:endParaRPr lang="zh-CN" altLang="en-US" sz="1100">
                <a:solidFill>
                  <a:srgbClr val="C0C0C0"/>
                </a:solidFill>
                <a:sym typeface="微软雅黑" panose="020B0503020204020204" pitchFamily="34" charset="-122"/>
              </a:endParaRPr>
            </a:p>
          </p:txBody>
        </p:sp>
      </p:grpSp>
      <p:grpSp>
        <p:nvGrpSpPr>
          <p:cNvPr id="23558" name="Group 10"/>
          <p:cNvGrpSpPr>
            <a:grpSpLocks/>
          </p:cNvGrpSpPr>
          <p:nvPr/>
        </p:nvGrpSpPr>
        <p:grpSpPr bwMode="auto">
          <a:xfrm>
            <a:off x="2220913" y="1204913"/>
            <a:ext cx="1481137" cy="1481137"/>
            <a:chOff x="0" y="0"/>
            <a:chExt cx="1080120" cy="1080120"/>
          </a:xfrm>
        </p:grpSpPr>
        <p:grpSp>
          <p:nvGrpSpPr>
            <p:cNvPr id="23585" name="Group 11"/>
            <p:cNvGrpSpPr>
              <a:grpSpLocks/>
            </p:cNvGrpSpPr>
            <p:nvPr/>
          </p:nvGrpSpPr>
          <p:grpSpPr bwMode="auto">
            <a:xfrm>
              <a:off x="0" y="0"/>
              <a:ext cx="1080120" cy="1080120"/>
              <a:chOff x="0" y="0"/>
              <a:chExt cx="1080120" cy="1080120"/>
            </a:xfrm>
          </p:grpSpPr>
          <p:sp>
            <p:nvSpPr>
              <p:cNvPr id="23587" name="椭圆 27"/>
              <p:cNvSpPr>
                <a:spLocks noChangeArrowheads="1"/>
              </p:cNvSpPr>
              <p:nvPr/>
            </p:nvSpPr>
            <p:spPr bwMode="auto">
              <a:xfrm>
                <a:off x="0" y="0"/>
                <a:ext cx="1080120" cy="1080120"/>
              </a:xfrm>
              <a:prstGeom prst="ellipse">
                <a:avLst/>
              </a:prstGeom>
              <a:solidFill>
                <a:srgbClr val="B05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3588" name="椭圆 28"/>
              <p:cNvSpPr>
                <a:spLocks noChangeArrowheads="1"/>
              </p:cNvSpPr>
              <p:nvPr/>
            </p:nvSpPr>
            <p:spPr bwMode="auto">
              <a:xfrm>
                <a:off x="72008" y="72008"/>
                <a:ext cx="936104" cy="936104"/>
              </a:xfrm>
              <a:prstGeom prst="ellipse">
                <a:avLst/>
              </a:prstGeom>
              <a:solidFill>
                <a:srgbClr val="282828"/>
              </a:solidFill>
              <a:ln w="19050">
                <a:solidFill>
                  <a:srgbClr val="FFFFFF"/>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sp>
          <p:nvSpPr>
            <p:cNvPr id="23586" name="文本框 26"/>
            <p:cNvSpPr>
              <a:spLocks noChangeArrowheads="1"/>
            </p:cNvSpPr>
            <p:nvPr/>
          </p:nvSpPr>
          <p:spPr bwMode="auto">
            <a:xfrm>
              <a:off x="151700" y="427877"/>
              <a:ext cx="776720" cy="224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400">
                  <a:solidFill>
                    <a:srgbClr val="C0C0C0"/>
                  </a:solidFill>
                  <a:sym typeface="微软雅黑" panose="020B0503020204020204" pitchFamily="34" charset="-122"/>
                </a:rPr>
                <a:t>Key words</a:t>
              </a:r>
              <a:endParaRPr lang="zh-CN" altLang="en-US" sz="1400">
                <a:solidFill>
                  <a:srgbClr val="C0C0C0"/>
                </a:solidFill>
                <a:sym typeface="微软雅黑" panose="020B0503020204020204" pitchFamily="34" charset="-122"/>
              </a:endParaRPr>
            </a:p>
          </p:txBody>
        </p:sp>
      </p:grpSp>
      <p:grpSp>
        <p:nvGrpSpPr>
          <p:cNvPr id="23559" name="Group 15"/>
          <p:cNvGrpSpPr>
            <a:grpSpLocks/>
          </p:cNvGrpSpPr>
          <p:nvPr/>
        </p:nvGrpSpPr>
        <p:grpSpPr bwMode="auto">
          <a:xfrm>
            <a:off x="4181475" y="2643188"/>
            <a:ext cx="1327150" cy="1327150"/>
            <a:chOff x="0" y="0"/>
            <a:chExt cx="1080120" cy="1080120"/>
          </a:xfrm>
        </p:grpSpPr>
        <p:grpSp>
          <p:nvGrpSpPr>
            <p:cNvPr id="23581" name="Group 16"/>
            <p:cNvGrpSpPr>
              <a:grpSpLocks/>
            </p:cNvGrpSpPr>
            <p:nvPr/>
          </p:nvGrpSpPr>
          <p:grpSpPr bwMode="auto">
            <a:xfrm>
              <a:off x="0" y="0"/>
              <a:ext cx="1080120" cy="1080120"/>
              <a:chOff x="0" y="0"/>
              <a:chExt cx="1080120" cy="1080120"/>
            </a:xfrm>
          </p:grpSpPr>
          <p:sp>
            <p:nvSpPr>
              <p:cNvPr id="23583" name="椭圆 32"/>
              <p:cNvSpPr>
                <a:spLocks noChangeArrowheads="1"/>
              </p:cNvSpPr>
              <p:nvPr/>
            </p:nvSpPr>
            <p:spPr bwMode="auto">
              <a:xfrm>
                <a:off x="0" y="0"/>
                <a:ext cx="1080120" cy="1080120"/>
              </a:xfrm>
              <a:prstGeom prst="ellipse">
                <a:avLst/>
              </a:prstGeom>
              <a:solidFill>
                <a:srgbClr val="B05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3584" name="椭圆 33"/>
              <p:cNvSpPr>
                <a:spLocks noChangeArrowheads="1"/>
              </p:cNvSpPr>
              <p:nvPr/>
            </p:nvSpPr>
            <p:spPr bwMode="auto">
              <a:xfrm>
                <a:off x="72008" y="72008"/>
                <a:ext cx="936104" cy="936104"/>
              </a:xfrm>
              <a:prstGeom prst="ellipse">
                <a:avLst/>
              </a:prstGeom>
              <a:solidFill>
                <a:srgbClr val="282828"/>
              </a:solidFill>
              <a:ln w="19050">
                <a:solidFill>
                  <a:srgbClr val="FFFFFF"/>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sp>
          <p:nvSpPr>
            <p:cNvPr id="23582" name="文本框 31"/>
            <p:cNvSpPr>
              <a:spLocks noChangeArrowheads="1"/>
            </p:cNvSpPr>
            <p:nvPr/>
          </p:nvSpPr>
          <p:spPr bwMode="auto">
            <a:xfrm>
              <a:off x="158177" y="427296"/>
              <a:ext cx="763765" cy="225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200">
                  <a:solidFill>
                    <a:srgbClr val="C0C0C0"/>
                  </a:solidFill>
                  <a:sym typeface="微软雅黑" panose="020B0503020204020204" pitchFamily="34" charset="-122"/>
                </a:rPr>
                <a:t>Key words</a:t>
              </a:r>
              <a:endParaRPr lang="zh-CN" altLang="en-US" sz="1200">
                <a:solidFill>
                  <a:srgbClr val="C0C0C0"/>
                </a:solidFill>
                <a:sym typeface="微软雅黑" panose="020B0503020204020204" pitchFamily="34" charset="-122"/>
              </a:endParaRPr>
            </a:p>
          </p:txBody>
        </p:sp>
      </p:grpSp>
      <p:grpSp>
        <p:nvGrpSpPr>
          <p:cNvPr id="23560" name="Group 20"/>
          <p:cNvGrpSpPr>
            <a:grpSpLocks/>
          </p:cNvGrpSpPr>
          <p:nvPr/>
        </p:nvGrpSpPr>
        <p:grpSpPr bwMode="auto">
          <a:xfrm>
            <a:off x="5735638" y="557213"/>
            <a:ext cx="1944687" cy="1944687"/>
            <a:chOff x="0" y="0"/>
            <a:chExt cx="1080120" cy="1080120"/>
          </a:xfrm>
        </p:grpSpPr>
        <p:grpSp>
          <p:nvGrpSpPr>
            <p:cNvPr id="23577" name="Group 21"/>
            <p:cNvGrpSpPr>
              <a:grpSpLocks/>
            </p:cNvGrpSpPr>
            <p:nvPr/>
          </p:nvGrpSpPr>
          <p:grpSpPr bwMode="auto">
            <a:xfrm>
              <a:off x="0" y="0"/>
              <a:ext cx="1080120" cy="1080120"/>
              <a:chOff x="0" y="0"/>
              <a:chExt cx="1080120" cy="1080120"/>
            </a:xfrm>
          </p:grpSpPr>
          <p:sp>
            <p:nvSpPr>
              <p:cNvPr id="23579" name="椭圆 38"/>
              <p:cNvSpPr>
                <a:spLocks noChangeArrowheads="1"/>
              </p:cNvSpPr>
              <p:nvPr/>
            </p:nvSpPr>
            <p:spPr bwMode="auto">
              <a:xfrm>
                <a:off x="0" y="0"/>
                <a:ext cx="1080120" cy="1080120"/>
              </a:xfrm>
              <a:prstGeom prst="ellipse">
                <a:avLst/>
              </a:prstGeom>
              <a:solidFill>
                <a:srgbClr val="B05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3580" name="椭圆 39"/>
              <p:cNvSpPr>
                <a:spLocks noChangeArrowheads="1"/>
              </p:cNvSpPr>
              <p:nvPr/>
            </p:nvSpPr>
            <p:spPr bwMode="auto">
              <a:xfrm>
                <a:off x="72008" y="72008"/>
                <a:ext cx="936104" cy="936104"/>
              </a:xfrm>
              <a:prstGeom prst="ellipse">
                <a:avLst/>
              </a:prstGeom>
              <a:solidFill>
                <a:srgbClr val="282828"/>
              </a:solidFill>
              <a:ln w="19050">
                <a:solidFill>
                  <a:srgbClr val="FFFFFF"/>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sp>
          <p:nvSpPr>
            <p:cNvPr id="23578" name="文本框 37"/>
            <p:cNvSpPr>
              <a:spLocks noChangeArrowheads="1"/>
            </p:cNvSpPr>
            <p:nvPr/>
          </p:nvSpPr>
          <p:spPr bwMode="auto">
            <a:xfrm>
              <a:off x="139237" y="428918"/>
              <a:ext cx="801644" cy="222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000">
                  <a:solidFill>
                    <a:srgbClr val="C0C0C0"/>
                  </a:solidFill>
                  <a:sym typeface="微软雅黑" panose="020B0503020204020204" pitchFamily="34" charset="-122"/>
                </a:rPr>
                <a:t>Key words</a:t>
              </a:r>
              <a:endParaRPr lang="zh-CN" altLang="en-US" sz="2000">
                <a:solidFill>
                  <a:srgbClr val="C0C0C0"/>
                </a:solidFill>
                <a:sym typeface="微软雅黑" panose="020B0503020204020204" pitchFamily="34" charset="-122"/>
              </a:endParaRPr>
            </a:p>
          </p:txBody>
        </p:sp>
      </p:grpSp>
      <p:cxnSp>
        <p:nvCxnSpPr>
          <p:cNvPr id="23561" name="直接连接符 13"/>
          <p:cNvCxnSpPr>
            <a:cxnSpLocks noChangeShapeType="1"/>
            <a:stCxn id="23591" idx="7"/>
            <a:endCxn id="23587" idx="3"/>
          </p:cNvCxnSpPr>
          <p:nvPr/>
        </p:nvCxnSpPr>
        <p:spPr bwMode="auto">
          <a:xfrm flipV="1">
            <a:off x="2028825" y="2470150"/>
            <a:ext cx="409575" cy="331788"/>
          </a:xfrm>
          <a:prstGeom prst="line">
            <a:avLst/>
          </a:prstGeom>
          <a:noFill/>
          <a:ln w="28575">
            <a:solidFill>
              <a:srgbClr val="B05C00"/>
            </a:solidFill>
            <a:miter lim="800000"/>
            <a:headEnd/>
            <a:tailEnd/>
          </a:ln>
          <a:extLst>
            <a:ext uri="{909E8E84-426E-40DD-AFC4-6F175D3DCCD1}">
              <a14:hiddenFill xmlns:a14="http://schemas.microsoft.com/office/drawing/2010/main">
                <a:noFill/>
              </a14:hiddenFill>
            </a:ext>
          </a:extLst>
        </p:spPr>
      </p:cxnSp>
      <p:cxnSp>
        <p:nvCxnSpPr>
          <p:cNvPr id="23562" name="直接连接符 17"/>
          <p:cNvCxnSpPr>
            <a:cxnSpLocks noChangeShapeType="1"/>
            <a:stCxn id="23587" idx="5"/>
            <a:endCxn id="23583" idx="1"/>
          </p:cNvCxnSpPr>
          <p:nvPr/>
        </p:nvCxnSpPr>
        <p:spPr bwMode="auto">
          <a:xfrm>
            <a:off x="3486150" y="2470150"/>
            <a:ext cx="889000" cy="368300"/>
          </a:xfrm>
          <a:prstGeom prst="line">
            <a:avLst/>
          </a:prstGeom>
          <a:noFill/>
          <a:ln w="28575">
            <a:solidFill>
              <a:srgbClr val="B05C00"/>
            </a:solidFill>
            <a:miter lim="800000"/>
            <a:headEnd/>
            <a:tailEnd/>
          </a:ln>
          <a:extLst>
            <a:ext uri="{909E8E84-426E-40DD-AFC4-6F175D3DCCD1}">
              <a14:hiddenFill xmlns:a14="http://schemas.microsoft.com/office/drawing/2010/main">
                <a:noFill/>
              </a14:hiddenFill>
            </a:ext>
          </a:extLst>
        </p:spPr>
      </p:cxnSp>
      <p:cxnSp>
        <p:nvCxnSpPr>
          <p:cNvPr id="23563" name="直接连接符 20"/>
          <p:cNvCxnSpPr>
            <a:cxnSpLocks noChangeShapeType="1"/>
            <a:stCxn id="23583" idx="7"/>
            <a:endCxn id="23579" idx="3"/>
          </p:cNvCxnSpPr>
          <p:nvPr/>
        </p:nvCxnSpPr>
        <p:spPr bwMode="auto">
          <a:xfrm flipV="1">
            <a:off x="5313363" y="2216150"/>
            <a:ext cx="706437" cy="622300"/>
          </a:xfrm>
          <a:prstGeom prst="line">
            <a:avLst/>
          </a:prstGeom>
          <a:noFill/>
          <a:ln w="28575">
            <a:solidFill>
              <a:srgbClr val="B05C00"/>
            </a:solidFill>
            <a:miter lim="800000"/>
            <a:headEnd/>
            <a:tailEnd/>
          </a:ln>
          <a:extLst>
            <a:ext uri="{909E8E84-426E-40DD-AFC4-6F175D3DCCD1}">
              <a14:hiddenFill xmlns:a14="http://schemas.microsoft.com/office/drawing/2010/main">
                <a:noFill/>
              </a14:hiddenFill>
            </a:ext>
          </a:extLst>
        </p:spPr>
      </p:cxnSp>
      <p:sp>
        <p:nvSpPr>
          <p:cNvPr id="23564" name="椭圆 56"/>
          <p:cNvSpPr>
            <a:spLocks noChangeArrowheads="1"/>
          </p:cNvSpPr>
          <p:nvPr/>
        </p:nvSpPr>
        <p:spPr bwMode="auto">
          <a:xfrm>
            <a:off x="706438" y="2281238"/>
            <a:ext cx="434975" cy="434975"/>
          </a:xfrm>
          <a:prstGeom prst="ellipse">
            <a:avLst/>
          </a:prstGeom>
          <a:solidFill>
            <a:srgbClr val="B05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cxnSp>
        <p:nvCxnSpPr>
          <p:cNvPr id="23565" name="直接连接符 23"/>
          <p:cNvCxnSpPr>
            <a:cxnSpLocks noChangeShapeType="1"/>
            <a:stCxn id="23564" idx="5"/>
            <a:endCxn id="23591" idx="1"/>
          </p:cNvCxnSpPr>
          <p:nvPr/>
        </p:nvCxnSpPr>
        <p:spPr bwMode="auto">
          <a:xfrm>
            <a:off x="1077913" y="2651125"/>
            <a:ext cx="185737" cy="150813"/>
          </a:xfrm>
          <a:prstGeom prst="line">
            <a:avLst/>
          </a:prstGeom>
          <a:noFill/>
          <a:ln w="28575">
            <a:solidFill>
              <a:srgbClr val="B05C00"/>
            </a:solidFill>
            <a:miter lim="800000"/>
            <a:headEnd/>
            <a:tailEnd/>
          </a:ln>
          <a:extLst>
            <a:ext uri="{909E8E84-426E-40DD-AFC4-6F175D3DCCD1}">
              <a14:hiddenFill xmlns:a14="http://schemas.microsoft.com/office/drawing/2010/main">
                <a:noFill/>
              </a14:hiddenFill>
            </a:ext>
          </a:extLst>
        </p:spPr>
      </p:cxnSp>
      <p:sp>
        <p:nvSpPr>
          <p:cNvPr id="23566" name="椭圆 58"/>
          <p:cNvSpPr>
            <a:spLocks noChangeArrowheads="1"/>
          </p:cNvSpPr>
          <p:nvPr/>
        </p:nvSpPr>
        <p:spPr bwMode="auto">
          <a:xfrm>
            <a:off x="3486150" y="4010025"/>
            <a:ext cx="558800" cy="560388"/>
          </a:xfrm>
          <a:prstGeom prst="ellipse">
            <a:avLst/>
          </a:prstGeom>
          <a:solidFill>
            <a:srgbClr val="B05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cxnSp>
        <p:nvCxnSpPr>
          <p:cNvPr id="23567" name="直接连接符 43"/>
          <p:cNvCxnSpPr>
            <a:cxnSpLocks noChangeShapeType="1"/>
            <a:stCxn id="23566" idx="7"/>
            <a:endCxn id="23583" idx="3"/>
          </p:cNvCxnSpPr>
          <p:nvPr/>
        </p:nvCxnSpPr>
        <p:spPr bwMode="auto">
          <a:xfrm flipV="1">
            <a:off x="3963988" y="3776663"/>
            <a:ext cx="411162" cy="315912"/>
          </a:xfrm>
          <a:prstGeom prst="line">
            <a:avLst/>
          </a:prstGeom>
          <a:noFill/>
          <a:ln w="28575">
            <a:solidFill>
              <a:srgbClr val="B05C00"/>
            </a:solidFill>
            <a:miter lim="800000"/>
            <a:headEnd/>
            <a:tailEnd/>
          </a:ln>
          <a:extLst>
            <a:ext uri="{909E8E84-426E-40DD-AFC4-6F175D3DCCD1}">
              <a14:hiddenFill xmlns:a14="http://schemas.microsoft.com/office/drawing/2010/main">
                <a:noFill/>
              </a14:hiddenFill>
            </a:ext>
          </a:extLst>
        </p:spPr>
      </p:cxnSp>
      <p:sp>
        <p:nvSpPr>
          <p:cNvPr id="23568" name="椭圆 70"/>
          <p:cNvSpPr>
            <a:spLocks noChangeArrowheads="1"/>
          </p:cNvSpPr>
          <p:nvPr/>
        </p:nvSpPr>
        <p:spPr bwMode="auto">
          <a:xfrm>
            <a:off x="7886700" y="1570038"/>
            <a:ext cx="646113" cy="646112"/>
          </a:xfrm>
          <a:prstGeom prst="ellipse">
            <a:avLst/>
          </a:prstGeom>
          <a:solidFill>
            <a:srgbClr val="B05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cxnSp>
        <p:nvCxnSpPr>
          <p:cNvPr id="23569" name="直接连接符 72"/>
          <p:cNvCxnSpPr>
            <a:cxnSpLocks noChangeShapeType="1"/>
            <a:stCxn id="23579" idx="6"/>
            <a:endCxn id="23568" idx="1"/>
          </p:cNvCxnSpPr>
          <p:nvPr/>
        </p:nvCxnSpPr>
        <p:spPr bwMode="auto">
          <a:xfrm>
            <a:off x="7678738" y="1528763"/>
            <a:ext cx="301625" cy="134937"/>
          </a:xfrm>
          <a:prstGeom prst="line">
            <a:avLst/>
          </a:prstGeom>
          <a:noFill/>
          <a:ln w="28575">
            <a:solidFill>
              <a:srgbClr val="B05C00"/>
            </a:solidFill>
            <a:miter lim="800000"/>
            <a:headEnd/>
            <a:tailEnd/>
          </a:ln>
          <a:extLst>
            <a:ext uri="{909E8E84-426E-40DD-AFC4-6F175D3DCCD1}">
              <a14:hiddenFill xmlns:a14="http://schemas.microsoft.com/office/drawing/2010/main">
                <a:noFill/>
              </a14:hiddenFill>
            </a:ext>
          </a:extLst>
        </p:spPr>
      </p:cxnSp>
      <p:sp>
        <p:nvSpPr>
          <p:cNvPr id="23570" name="矩形 76"/>
          <p:cNvSpPr>
            <a:spLocks noChangeArrowheads="1"/>
          </p:cNvSpPr>
          <p:nvPr/>
        </p:nvSpPr>
        <p:spPr bwMode="auto">
          <a:xfrm>
            <a:off x="871538" y="3733800"/>
            <a:ext cx="15494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ts val="1600"/>
              </a:lnSpc>
              <a:spcBef>
                <a:spcPct val="0"/>
              </a:spcBef>
              <a:buFont typeface="Arial" panose="020B0604020202020204" pitchFamily="34" charset="0"/>
              <a:buNone/>
            </a:pPr>
            <a:r>
              <a:rPr lang="en-US" altLang="zh-CN" sz="1100">
                <a:solidFill>
                  <a:srgbClr val="FFFFFF"/>
                </a:solidFill>
                <a:sym typeface="微软雅黑" panose="020B0503020204020204" pitchFamily="34" charset="-122"/>
              </a:rPr>
              <a:t>Please add a comment here. </a:t>
            </a:r>
            <a:endParaRPr lang="zh-CN" altLang="en-US" sz="1100">
              <a:solidFill>
                <a:srgbClr val="FFFFFF"/>
              </a:solidFill>
              <a:sym typeface="微软雅黑" panose="020B0503020204020204" pitchFamily="34" charset="-122"/>
            </a:endParaRPr>
          </a:p>
        </p:txBody>
      </p:sp>
      <p:sp>
        <p:nvSpPr>
          <p:cNvPr id="23571" name="矩形 80"/>
          <p:cNvSpPr>
            <a:spLocks noChangeArrowheads="1"/>
          </p:cNvSpPr>
          <p:nvPr/>
        </p:nvSpPr>
        <p:spPr bwMode="auto">
          <a:xfrm>
            <a:off x="2216150" y="2716213"/>
            <a:ext cx="15494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ts val="1600"/>
              </a:lnSpc>
              <a:spcBef>
                <a:spcPct val="0"/>
              </a:spcBef>
              <a:buFont typeface="Arial" panose="020B0604020202020204" pitchFamily="34" charset="0"/>
              <a:buNone/>
            </a:pPr>
            <a:r>
              <a:rPr lang="en-US" altLang="zh-CN" sz="1100">
                <a:solidFill>
                  <a:srgbClr val="FFFFFF"/>
                </a:solidFill>
                <a:sym typeface="微软雅黑" panose="020B0503020204020204" pitchFamily="34" charset="-122"/>
              </a:rPr>
              <a:t>Please add a comment here. </a:t>
            </a:r>
            <a:endParaRPr lang="zh-CN" altLang="en-US" sz="1100">
              <a:solidFill>
                <a:srgbClr val="FFFFFF"/>
              </a:solidFill>
              <a:sym typeface="微软雅黑" panose="020B0503020204020204" pitchFamily="34" charset="-122"/>
            </a:endParaRPr>
          </a:p>
        </p:txBody>
      </p:sp>
      <p:sp>
        <p:nvSpPr>
          <p:cNvPr id="23572" name="矩形 81"/>
          <p:cNvSpPr>
            <a:spLocks noChangeArrowheads="1"/>
          </p:cNvSpPr>
          <p:nvPr/>
        </p:nvSpPr>
        <p:spPr bwMode="auto">
          <a:xfrm>
            <a:off x="4148138" y="4010025"/>
            <a:ext cx="15494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ts val="1600"/>
              </a:lnSpc>
              <a:spcBef>
                <a:spcPct val="0"/>
              </a:spcBef>
              <a:buFont typeface="Arial" panose="020B0604020202020204" pitchFamily="34" charset="0"/>
              <a:buNone/>
            </a:pPr>
            <a:r>
              <a:rPr lang="en-US" altLang="zh-CN" sz="1100">
                <a:solidFill>
                  <a:srgbClr val="FFFFFF"/>
                </a:solidFill>
                <a:sym typeface="微软雅黑" panose="020B0503020204020204" pitchFamily="34" charset="-122"/>
              </a:rPr>
              <a:t>Please add a comment here. </a:t>
            </a:r>
            <a:endParaRPr lang="zh-CN" altLang="en-US" sz="1100">
              <a:solidFill>
                <a:srgbClr val="FFFFFF"/>
              </a:solidFill>
              <a:sym typeface="微软雅黑" panose="020B0503020204020204" pitchFamily="34" charset="-122"/>
            </a:endParaRPr>
          </a:p>
        </p:txBody>
      </p:sp>
      <p:sp>
        <p:nvSpPr>
          <p:cNvPr id="23573" name="矩形 82"/>
          <p:cNvSpPr>
            <a:spLocks noChangeArrowheads="1"/>
          </p:cNvSpPr>
          <p:nvPr/>
        </p:nvSpPr>
        <p:spPr bwMode="auto">
          <a:xfrm>
            <a:off x="6000750" y="2527300"/>
            <a:ext cx="15494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ts val="1600"/>
              </a:lnSpc>
              <a:spcBef>
                <a:spcPct val="0"/>
              </a:spcBef>
              <a:buFont typeface="Arial" panose="020B0604020202020204" pitchFamily="34" charset="0"/>
              <a:buNone/>
            </a:pPr>
            <a:r>
              <a:rPr lang="en-US" altLang="zh-CN" sz="1100">
                <a:solidFill>
                  <a:srgbClr val="FFFFFF"/>
                </a:solidFill>
                <a:sym typeface="微软雅黑" panose="020B0503020204020204" pitchFamily="34" charset="-122"/>
              </a:rPr>
              <a:t>Please add a comment here. </a:t>
            </a:r>
            <a:endParaRPr lang="zh-CN" altLang="en-US" sz="1100">
              <a:solidFill>
                <a:srgbClr val="FFFFFF"/>
              </a:solidFill>
              <a:sym typeface="微软雅黑" panose="020B0503020204020204" pitchFamily="34" charset="-122"/>
            </a:endParaRPr>
          </a:p>
        </p:txBody>
      </p:sp>
      <p:grpSp>
        <p:nvGrpSpPr>
          <p:cNvPr id="23574" name="Group 38"/>
          <p:cNvGrpSpPr>
            <a:grpSpLocks/>
          </p:cNvGrpSpPr>
          <p:nvPr/>
        </p:nvGrpSpPr>
        <p:grpSpPr bwMode="auto">
          <a:xfrm>
            <a:off x="6257925" y="3378200"/>
            <a:ext cx="2459038" cy="1279525"/>
            <a:chOff x="0" y="0"/>
            <a:chExt cx="2459333" cy="1280342"/>
          </a:xfrm>
        </p:grpSpPr>
        <p:sp>
          <p:nvSpPr>
            <p:cNvPr id="23575" name="矩形 85"/>
            <p:cNvSpPr>
              <a:spLocks noChangeArrowheads="1"/>
            </p:cNvSpPr>
            <p:nvPr/>
          </p:nvSpPr>
          <p:spPr bwMode="auto">
            <a:xfrm>
              <a:off x="0" y="0"/>
              <a:ext cx="24593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eaLnBrk="1" hangingPunct="1">
                <a:spcBef>
                  <a:spcPct val="0"/>
                </a:spcBef>
                <a:buFont typeface="Arial" panose="020B0604020202020204" pitchFamily="34" charset="0"/>
                <a:buNone/>
              </a:pPr>
              <a:r>
                <a:rPr lang="en-US" altLang="zh-CN" sz="1600" b="1">
                  <a:solidFill>
                    <a:srgbClr val="282828"/>
                  </a:solidFill>
                  <a:sym typeface="微软雅黑" panose="020B0503020204020204" pitchFamily="34" charset="-122"/>
                </a:rPr>
                <a:t>Add title in here</a:t>
              </a:r>
              <a:endParaRPr lang="zh-CN" altLang="en-US" sz="1800">
                <a:latin typeface="Arial" panose="020B0604020202020204" pitchFamily="34" charset="0"/>
                <a:ea typeface="宋体" panose="02010600030101010101" pitchFamily="2" charset="-122"/>
              </a:endParaRPr>
            </a:p>
          </p:txBody>
        </p:sp>
        <p:sp>
          <p:nvSpPr>
            <p:cNvPr id="23576" name="矩形 86"/>
            <p:cNvSpPr>
              <a:spLocks noChangeArrowheads="1"/>
            </p:cNvSpPr>
            <p:nvPr/>
          </p:nvSpPr>
          <p:spPr bwMode="auto">
            <a:xfrm>
              <a:off x="0" y="264679"/>
              <a:ext cx="24530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eaLnBrk="1" hangingPunct="1">
                <a:lnSpc>
                  <a:spcPts val="1800"/>
                </a:lnSpc>
                <a:spcBef>
                  <a:spcPct val="0"/>
                </a:spcBef>
                <a:buFont typeface="Arial" panose="020B0604020202020204" pitchFamily="34" charset="0"/>
                <a:buNone/>
              </a:pPr>
              <a:r>
                <a:rPr lang="en-US" altLang="zh-CN" sz="1100">
                  <a:solidFill>
                    <a:srgbClr val="282828"/>
                  </a:solidFill>
                  <a:sym typeface="微软雅黑" panose="020B0503020204020204" pitchFamily="34" charset="-122"/>
                </a:rPr>
                <a:t>Please add a comment here. According to adjust the font and font size. Recommended justified. Please add a comment here</a:t>
              </a:r>
            </a:p>
          </p:txBody>
        </p:sp>
      </p:grpSp>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3"/>
          <p:cNvSpPr>
            <a:spLocks noChangeArrowheads="1"/>
          </p:cNvSpPr>
          <p:nvPr/>
        </p:nvSpPr>
        <p:spPr bwMode="auto">
          <a:xfrm>
            <a:off x="476250" y="177800"/>
            <a:ext cx="2173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a:solidFill>
                  <a:srgbClr val="FF8607"/>
                </a:solidFill>
                <a:latin typeface="Impact" panose="020B0806030902050204" pitchFamily="34" charset="0"/>
                <a:sym typeface="Impact" panose="020B0806030902050204" pitchFamily="34" charset="0"/>
              </a:rPr>
              <a:t>Add title in here</a:t>
            </a:r>
            <a:endParaRPr lang="zh-CN" altLang="en-US" sz="1800">
              <a:latin typeface="Arial" panose="020B0604020202020204" pitchFamily="34" charset="0"/>
              <a:ea typeface="宋体" panose="02010600030101010101" pitchFamily="2" charset="-122"/>
            </a:endParaRPr>
          </a:p>
        </p:txBody>
      </p:sp>
      <p:sp>
        <p:nvSpPr>
          <p:cNvPr id="24579" name="等腰三角形 4"/>
          <p:cNvSpPr>
            <a:spLocks noChangeArrowheads="1"/>
          </p:cNvSpPr>
          <p:nvPr/>
        </p:nvSpPr>
        <p:spPr bwMode="auto">
          <a:xfrm rot="5400000">
            <a:off x="-39688" y="157163"/>
            <a:ext cx="581025" cy="501650"/>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4580" name="矩形 42"/>
          <p:cNvSpPr>
            <a:spLocks noChangeArrowheads="1"/>
          </p:cNvSpPr>
          <p:nvPr/>
        </p:nvSpPr>
        <p:spPr bwMode="auto">
          <a:xfrm>
            <a:off x="7381875" y="2787650"/>
            <a:ext cx="692150" cy="169545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24581" name="Group 5"/>
          <p:cNvGrpSpPr>
            <a:grpSpLocks/>
          </p:cNvGrpSpPr>
          <p:nvPr/>
        </p:nvGrpSpPr>
        <p:grpSpPr bwMode="auto">
          <a:xfrm>
            <a:off x="3754438" y="2787650"/>
            <a:ext cx="3500437" cy="1695450"/>
            <a:chOff x="0" y="0"/>
            <a:chExt cx="3500557" cy="1694573"/>
          </a:xfrm>
        </p:grpSpPr>
        <p:sp>
          <p:nvSpPr>
            <p:cNvPr id="24596" name="矩形 37"/>
            <p:cNvSpPr>
              <a:spLocks noChangeArrowheads="1"/>
            </p:cNvSpPr>
            <p:nvPr/>
          </p:nvSpPr>
          <p:spPr bwMode="auto">
            <a:xfrm>
              <a:off x="0" y="0"/>
              <a:ext cx="3500557" cy="1694573"/>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24597" name="Group 7"/>
            <p:cNvGrpSpPr>
              <a:grpSpLocks/>
            </p:cNvGrpSpPr>
            <p:nvPr/>
          </p:nvGrpSpPr>
          <p:grpSpPr bwMode="auto">
            <a:xfrm>
              <a:off x="98321" y="105915"/>
              <a:ext cx="3210644" cy="1140341"/>
              <a:chOff x="0" y="0"/>
              <a:chExt cx="3210644" cy="1140341"/>
            </a:xfrm>
          </p:grpSpPr>
          <p:sp>
            <p:nvSpPr>
              <p:cNvPr id="24598" name="矩形 44"/>
              <p:cNvSpPr>
                <a:spLocks noChangeArrowheads="1"/>
              </p:cNvSpPr>
              <p:nvPr/>
            </p:nvSpPr>
            <p:spPr bwMode="auto">
              <a:xfrm>
                <a:off x="0" y="0"/>
                <a:ext cx="23240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b="1">
                    <a:solidFill>
                      <a:srgbClr val="FFFFFF"/>
                    </a:solidFill>
                    <a:sym typeface="微软雅黑" panose="020B0503020204020204" pitchFamily="34" charset="-122"/>
                  </a:rPr>
                  <a:t>Add title in here</a:t>
                </a:r>
                <a:endParaRPr lang="zh-CN" altLang="en-US" sz="1800">
                  <a:latin typeface="Arial" panose="020B0604020202020204" pitchFamily="34" charset="0"/>
                  <a:ea typeface="宋体" panose="02010600030101010101" pitchFamily="2" charset="-122"/>
                </a:endParaRPr>
              </a:p>
            </p:txBody>
          </p:sp>
          <p:sp>
            <p:nvSpPr>
              <p:cNvPr id="24599" name="矩形 45"/>
              <p:cNvSpPr>
                <a:spLocks noChangeArrowheads="1"/>
              </p:cNvSpPr>
              <p:nvPr/>
            </p:nvSpPr>
            <p:spPr bwMode="auto">
              <a:xfrm>
                <a:off x="0" y="227271"/>
                <a:ext cx="3210644" cy="91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1100">
                    <a:solidFill>
                      <a:srgbClr val="713605"/>
                    </a:solidFill>
                    <a:sym typeface="微软雅黑" panose="020B0503020204020204" pitchFamily="34" charset="-122"/>
                  </a:rPr>
                  <a:t>Please add a comment here. According to adjust the font and font size. Please add a comment here. According to adjust the font and font size. </a:t>
                </a:r>
                <a:endParaRPr lang="zh-CN" altLang="en-US" sz="1100">
                  <a:solidFill>
                    <a:srgbClr val="713605"/>
                  </a:solidFill>
                  <a:sym typeface="微软雅黑" panose="020B0503020204020204" pitchFamily="34" charset="-122"/>
                </a:endParaRPr>
              </a:p>
            </p:txBody>
          </p:sp>
        </p:grpSp>
      </p:grpSp>
      <p:sp>
        <p:nvSpPr>
          <p:cNvPr id="24582" name="矩形 46"/>
          <p:cNvSpPr>
            <a:spLocks noChangeAspect="1" noChangeArrowheads="1"/>
          </p:cNvSpPr>
          <p:nvPr/>
        </p:nvSpPr>
        <p:spPr bwMode="auto">
          <a:xfrm>
            <a:off x="1087438" y="2787650"/>
            <a:ext cx="2541587" cy="16954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4583" name="矩形 47"/>
          <p:cNvSpPr>
            <a:spLocks noChangeAspect="1" noChangeArrowheads="1"/>
          </p:cNvSpPr>
          <p:nvPr/>
        </p:nvSpPr>
        <p:spPr bwMode="auto">
          <a:xfrm>
            <a:off x="2887663" y="989013"/>
            <a:ext cx="2540000" cy="169386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24584" name="Group 12"/>
          <p:cNvGrpSpPr>
            <a:grpSpLocks/>
          </p:cNvGrpSpPr>
          <p:nvPr/>
        </p:nvGrpSpPr>
        <p:grpSpPr bwMode="auto">
          <a:xfrm>
            <a:off x="8359775" y="2533650"/>
            <a:ext cx="342900" cy="398463"/>
            <a:chOff x="0" y="0"/>
            <a:chExt cx="343086" cy="397851"/>
          </a:xfrm>
        </p:grpSpPr>
        <p:sp>
          <p:nvSpPr>
            <p:cNvPr id="24594" name="燕尾形 5"/>
            <p:cNvSpPr>
              <a:spLocks noChangeArrowheads="1"/>
            </p:cNvSpPr>
            <p:nvPr/>
          </p:nvSpPr>
          <p:spPr bwMode="auto">
            <a:xfrm>
              <a:off x="0" y="3903"/>
              <a:ext cx="216024" cy="393948"/>
            </a:xfrm>
            <a:prstGeom prst="chevron">
              <a:avLst>
                <a:gd name="adj" fmla="val 64505"/>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ym typeface="微软雅黑" panose="020B0503020204020204" pitchFamily="34" charset="-122"/>
              </a:endParaRPr>
            </a:p>
          </p:txBody>
        </p:sp>
        <p:sp>
          <p:nvSpPr>
            <p:cNvPr id="24595" name="燕尾形 51"/>
            <p:cNvSpPr>
              <a:spLocks noChangeArrowheads="1"/>
            </p:cNvSpPr>
            <p:nvPr/>
          </p:nvSpPr>
          <p:spPr bwMode="auto">
            <a:xfrm>
              <a:off x="127062" y="0"/>
              <a:ext cx="216024" cy="393948"/>
            </a:xfrm>
            <a:prstGeom prst="chevron">
              <a:avLst>
                <a:gd name="adj" fmla="val 64505"/>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ym typeface="微软雅黑" panose="020B0503020204020204" pitchFamily="34" charset="-122"/>
              </a:endParaRPr>
            </a:p>
          </p:txBody>
        </p:sp>
      </p:grpSp>
      <p:grpSp>
        <p:nvGrpSpPr>
          <p:cNvPr id="24585" name="Group 15"/>
          <p:cNvGrpSpPr>
            <a:grpSpLocks/>
          </p:cNvGrpSpPr>
          <p:nvPr/>
        </p:nvGrpSpPr>
        <p:grpSpPr bwMode="auto">
          <a:xfrm>
            <a:off x="460375" y="2533650"/>
            <a:ext cx="341313" cy="393700"/>
            <a:chOff x="0" y="0"/>
            <a:chExt cx="340415" cy="393948"/>
          </a:xfrm>
        </p:grpSpPr>
        <p:sp>
          <p:nvSpPr>
            <p:cNvPr id="24592" name="燕尾形 50"/>
            <p:cNvSpPr>
              <a:spLocks noChangeArrowheads="1"/>
            </p:cNvSpPr>
            <p:nvPr/>
          </p:nvSpPr>
          <p:spPr bwMode="auto">
            <a:xfrm flipH="1">
              <a:off x="124391" y="0"/>
              <a:ext cx="216024" cy="393948"/>
            </a:xfrm>
            <a:prstGeom prst="chevron">
              <a:avLst>
                <a:gd name="adj" fmla="val 64505"/>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ym typeface="微软雅黑" panose="020B0503020204020204" pitchFamily="34" charset="-122"/>
              </a:endParaRPr>
            </a:p>
          </p:txBody>
        </p:sp>
        <p:sp>
          <p:nvSpPr>
            <p:cNvPr id="24593" name="燕尾形 52"/>
            <p:cNvSpPr>
              <a:spLocks noChangeArrowheads="1"/>
            </p:cNvSpPr>
            <p:nvPr/>
          </p:nvSpPr>
          <p:spPr bwMode="auto">
            <a:xfrm flipH="1">
              <a:off x="0" y="0"/>
              <a:ext cx="216024" cy="393948"/>
            </a:xfrm>
            <a:prstGeom prst="chevron">
              <a:avLst>
                <a:gd name="adj" fmla="val 64505"/>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ym typeface="微软雅黑" panose="020B0503020204020204" pitchFamily="34" charset="-122"/>
              </a:endParaRPr>
            </a:p>
          </p:txBody>
        </p:sp>
      </p:grpSp>
      <p:grpSp>
        <p:nvGrpSpPr>
          <p:cNvPr id="24586" name="Group 18"/>
          <p:cNvGrpSpPr>
            <a:grpSpLocks/>
          </p:cNvGrpSpPr>
          <p:nvPr/>
        </p:nvGrpSpPr>
        <p:grpSpPr bwMode="auto">
          <a:xfrm>
            <a:off x="1087438" y="987425"/>
            <a:ext cx="1695450" cy="1695450"/>
            <a:chOff x="0" y="0"/>
            <a:chExt cx="1695710" cy="1694573"/>
          </a:xfrm>
        </p:grpSpPr>
        <p:sp>
          <p:nvSpPr>
            <p:cNvPr id="24588" name="矩形 1"/>
            <p:cNvSpPr>
              <a:spLocks noChangeArrowheads="1"/>
            </p:cNvSpPr>
            <p:nvPr/>
          </p:nvSpPr>
          <p:spPr bwMode="auto">
            <a:xfrm>
              <a:off x="1" y="0"/>
              <a:ext cx="1695709" cy="1694573"/>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8607"/>
                </a:solidFill>
                <a:sym typeface="微软雅黑" panose="020B0503020204020204" pitchFamily="34" charset="-122"/>
              </a:endParaRPr>
            </a:p>
          </p:txBody>
        </p:sp>
        <p:grpSp>
          <p:nvGrpSpPr>
            <p:cNvPr id="24589" name="Group 20"/>
            <p:cNvGrpSpPr>
              <a:grpSpLocks/>
            </p:cNvGrpSpPr>
            <p:nvPr/>
          </p:nvGrpSpPr>
          <p:grpSpPr bwMode="auto">
            <a:xfrm>
              <a:off x="0" y="81532"/>
              <a:ext cx="1614341" cy="710923"/>
              <a:chOff x="0" y="0"/>
              <a:chExt cx="2125341" cy="710923"/>
            </a:xfrm>
          </p:grpSpPr>
          <p:sp>
            <p:nvSpPr>
              <p:cNvPr id="24590" name="矩形 56"/>
              <p:cNvSpPr>
                <a:spLocks noChangeArrowheads="1"/>
              </p:cNvSpPr>
              <p:nvPr/>
            </p:nvSpPr>
            <p:spPr bwMode="auto">
              <a:xfrm>
                <a:off x="0" y="0"/>
                <a:ext cx="21253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eaLnBrk="1" hangingPunct="1">
                  <a:spcBef>
                    <a:spcPct val="0"/>
                  </a:spcBef>
                  <a:buFont typeface="Arial" panose="020B0604020202020204" pitchFamily="34" charset="0"/>
                  <a:buNone/>
                </a:pPr>
                <a:r>
                  <a:rPr lang="en-US" altLang="zh-CN" sz="1200" b="1">
                    <a:solidFill>
                      <a:srgbClr val="FFFFFF"/>
                    </a:solidFill>
                    <a:sym typeface="微软雅黑" panose="020B0503020204020204" pitchFamily="34" charset="-122"/>
                  </a:rPr>
                  <a:t>Add title in here</a:t>
                </a:r>
                <a:endParaRPr lang="zh-CN" altLang="en-US" sz="1800">
                  <a:latin typeface="Arial" panose="020B0604020202020204" pitchFamily="34" charset="0"/>
                  <a:ea typeface="宋体" panose="02010600030101010101" pitchFamily="2" charset="-122"/>
                </a:endParaRPr>
              </a:p>
            </p:txBody>
          </p:sp>
          <p:sp>
            <p:nvSpPr>
              <p:cNvPr id="24591" name="矩形 57"/>
              <p:cNvSpPr>
                <a:spLocks noChangeArrowheads="1"/>
              </p:cNvSpPr>
              <p:nvPr/>
            </p:nvSpPr>
            <p:spPr bwMode="auto">
              <a:xfrm>
                <a:off x="0" y="208221"/>
                <a:ext cx="2125341"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eaLnBrk="1" hangingPunct="1">
                  <a:lnSpc>
                    <a:spcPts val="1600"/>
                  </a:lnSpc>
                  <a:spcBef>
                    <a:spcPct val="0"/>
                  </a:spcBef>
                  <a:buFont typeface="Arial" panose="020B0604020202020204" pitchFamily="34" charset="0"/>
                  <a:buNone/>
                </a:pPr>
                <a:r>
                  <a:rPr lang="en-US" altLang="zh-CN" sz="1100">
                    <a:solidFill>
                      <a:srgbClr val="808080"/>
                    </a:solidFill>
                    <a:sym typeface="微软雅黑" panose="020B0503020204020204" pitchFamily="34" charset="-122"/>
                  </a:rPr>
                  <a:t>Please add a comment here. </a:t>
                </a:r>
                <a:endParaRPr lang="zh-CN" altLang="en-US" sz="1100">
                  <a:solidFill>
                    <a:srgbClr val="808080"/>
                  </a:solidFill>
                  <a:sym typeface="微软雅黑" panose="020B0503020204020204" pitchFamily="34" charset="-122"/>
                </a:endParaRPr>
              </a:p>
            </p:txBody>
          </p:sp>
        </p:grpSp>
      </p:grpSp>
      <p:sp>
        <p:nvSpPr>
          <p:cNvPr id="24587" name="矩形 59"/>
          <p:cNvSpPr>
            <a:spLocks noChangeAspect="1" noChangeArrowheads="1"/>
          </p:cNvSpPr>
          <p:nvPr/>
        </p:nvSpPr>
        <p:spPr bwMode="auto">
          <a:xfrm>
            <a:off x="5532438" y="987425"/>
            <a:ext cx="2541587" cy="169545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矩形 3"/>
          <p:cNvSpPr>
            <a:spLocks noChangeArrowheads="1"/>
          </p:cNvSpPr>
          <p:nvPr/>
        </p:nvSpPr>
        <p:spPr bwMode="auto">
          <a:xfrm>
            <a:off x="476250" y="177800"/>
            <a:ext cx="2173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a:solidFill>
                  <a:srgbClr val="282828"/>
                </a:solidFill>
                <a:latin typeface="Impact" panose="020B0806030902050204" pitchFamily="34" charset="0"/>
                <a:sym typeface="Impact" panose="020B0806030902050204" pitchFamily="34" charset="0"/>
              </a:rPr>
              <a:t>Add title in here</a:t>
            </a:r>
            <a:endParaRPr lang="zh-CN" altLang="en-US" sz="1800">
              <a:latin typeface="Arial" panose="020B0604020202020204" pitchFamily="34" charset="0"/>
              <a:ea typeface="宋体" panose="02010600030101010101" pitchFamily="2" charset="-122"/>
            </a:endParaRPr>
          </a:p>
        </p:txBody>
      </p:sp>
      <p:sp>
        <p:nvSpPr>
          <p:cNvPr id="25603" name="等腰三角形 4"/>
          <p:cNvSpPr>
            <a:spLocks noChangeArrowheads="1"/>
          </p:cNvSpPr>
          <p:nvPr/>
        </p:nvSpPr>
        <p:spPr bwMode="auto">
          <a:xfrm rot="5400000">
            <a:off x="-39688" y="157163"/>
            <a:ext cx="581025" cy="501650"/>
          </a:xfrm>
          <a:prstGeom prst="triangle">
            <a:avLst>
              <a:gd name="adj" fmla="val 50000"/>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25604" name="Group 4"/>
          <p:cNvGrpSpPr>
            <a:grpSpLocks/>
          </p:cNvGrpSpPr>
          <p:nvPr/>
        </p:nvGrpSpPr>
        <p:grpSpPr bwMode="auto">
          <a:xfrm>
            <a:off x="4211638" y="573088"/>
            <a:ext cx="1822450" cy="774700"/>
            <a:chOff x="0" y="0"/>
            <a:chExt cx="1822693" cy="774008"/>
          </a:xfrm>
        </p:grpSpPr>
        <p:sp>
          <p:nvSpPr>
            <p:cNvPr id="25676" name="椭圆 10"/>
            <p:cNvSpPr>
              <a:spLocks noChangeArrowheads="1"/>
            </p:cNvSpPr>
            <p:nvPr/>
          </p:nvSpPr>
          <p:spPr bwMode="auto">
            <a:xfrm>
              <a:off x="0" y="0"/>
              <a:ext cx="774008" cy="774008"/>
            </a:xfrm>
            <a:prstGeom prst="ellipse">
              <a:avLst/>
            </a:prstGeom>
            <a:blipFill dpi="0" rotWithShape="1">
              <a:blip r:embed="rId2"/>
              <a:srcRect/>
              <a:stretch>
                <a:fillRect/>
              </a:stretch>
            </a:blipFill>
            <a:ln w="38100">
              <a:solidFill>
                <a:srgbClr val="FF8607"/>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5677" name="矩形 21"/>
            <p:cNvSpPr>
              <a:spLocks noChangeArrowheads="1"/>
            </p:cNvSpPr>
            <p:nvPr/>
          </p:nvSpPr>
          <p:spPr bwMode="auto">
            <a:xfrm>
              <a:off x="774008" y="217726"/>
              <a:ext cx="10486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400">
                  <a:solidFill>
                    <a:srgbClr val="FF8607"/>
                  </a:solidFill>
                  <a:sym typeface="微软雅黑" panose="020B0503020204020204" pitchFamily="34" charset="-122"/>
                </a:rPr>
                <a:t>add name</a:t>
              </a:r>
              <a:endParaRPr lang="zh-CN" altLang="en-US" sz="1800">
                <a:latin typeface="Arial" panose="020B0604020202020204" pitchFamily="34" charset="0"/>
                <a:ea typeface="宋体" panose="02010600030101010101" pitchFamily="2" charset="-122"/>
              </a:endParaRPr>
            </a:p>
          </p:txBody>
        </p:sp>
      </p:grpSp>
      <p:grpSp>
        <p:nvGrpSpPr>
          <p:cNvPr id="25605" name="Group 7"/>
          <p:cNvGrpSpPr>
            <a:grpSpLocks/>
          </p:cNvGrpSpPr>
          <p:nvPr/>
        </p:nvGrpSpPr>
        <p:grpSpPr bwMode="auto">
          <a:xfrm>
            <a:off x="2133600" y="1838325"/>
            <a:ext cx="1822450" cy="773113"/>
            <a:chOff x="0" y="0"/>
            <a:chExt cx="1822693" cy="774008"/>
          </a:xfrm>
        </p:grpSpPr>
        <p:sp>
          <p:nvSpPr>
            <p:cNvPr id="25674" name="椭圆 19"/>
            <p:cNvSpPr>
              <a:spLocks noChangeArrowheads="1"/>
            </p:cNvSpPr>
            <p:nvPr/>
          </p:nvSpPr>
          <p:spPr bwMode="auto">
            <a:xfrm>
              <a:off x="0" y="0"/>
              <a:ext cx="774008" cy="774008"/>
            </a:xfrm>
            <a:prstGeom prst="ellipse">
              <a:avLst/>
            </a:prstGeom>
            <a:blipFill dpi="0" rotWithShape="1">
              <a:blip r:embed="rId3"/>
              <a:srcRect/>
              <a:stretch>
                <a:fillRect/>
              </a:stretch>
            </a:blipFill>
            <a:ln w="38100">
              <a:solidFill>
                <a:srgbClr val="FF8607"/>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5675" name="矩形 22"/>
            <p:cNvSpPr>
              <a:spLocks noChangeArrowheads="1"/>
            </p:cNvSpPr>
            <p:nvPr/>
          </p:nvSpPr>
          <p:spPr bwMode="auto">
            <a:xfrm>
              <a:off x="774008" y="233115"/>
              <a:ext cx="10486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400">
                  <a:solidFill>
                    <a:srgbClr val="FF8607"/>
                  </a:solidFill>
                  <a:sym typeface="微软雅黑" panose="020B0503020204020204" pitchFamily="34" charset="-122"/>
                </a:rPr>
                <a:t>add name</a:t>
              </a:r>
              <a:endParaRPr lang="zh-CN" altLang="en-US" sz="1800">
                <a:latin typeface="Arial" panose="020B0604020202020204" pitchFamily="34" charset="0"/>
                <a:ea typeface="宋体" panose="02010600030101010101" pitchFamily="2" charset="-122"/>
              </a:endParaRPr>
            </a:p>
          </p:txBody>
        </p:sp>
      </p:grpSp>
      <p:grpSp>
        <p:nvGrpSpPr>
          <p:cNvPr id="25606" name="Group 10"/>
          <p:cNvGrpSpPr>
            <a:grpSpLocks/>
          </p:cNvGrpSpPr>
          <p:nvPr/>
        </p:nvGrpSpPr>
        <p:grpSpPr bwMode="auto">
          <a:xfrm>
            <a:off x="4211638" y="1838325"/>
            <a:ext cx="1822450" cy="773113"/>
            <a:chOff x="0" y="0"/>
            <a:chExt cx="1822693" cy="774008"/>
          </a:xfrm>
        </p:grpSpPr>
        <p:sp>
          <p:nvSpPr>
            <p:cNvPr id="25672" name="椭圆 13"/>
            <p:cNvSpPr>
              <a:spLocks noChangeArrowheads="1"/>
            </p:cNvSpPr>
            <p:nvPr/>
          </p:nvSpPr>
          <p:spPr bwMode="auto">
            <a:xfrm>
              <a:off x="0" y="0"/>
              <a:ext cx="774008" cy="774008"/>
            </a:xfrm>
            <a:prstGeom prst="ellipse">
              <a:avLst/>
            </a:prstGeom>
            <a:blipFill dpi="0" rotWithShape="1">
              <a:blip r:embed="rId4"/>
              <a:srcRect/>
              <a:stretch>
                <a:fillRect/>
              </a:stretch>
            </a:blipFill>
            <a:ln w="38100">
              <a:solidFill>
                <a:srgbClr val="FF8607"/>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5673" name="矩形 23"/>
            <p:cNvSpPr>
              <a:spLocks noChangeArrowheads="1"/>
            </p:cNvSpPr>
            <p:nvPr/>
          </p:nvSpPr>
          <p:spPr bwMode="auto">
            <a:xfrm>
              <a:off x="774008" y="233114"/>
              <a:ext cx="10486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400">
                  <a:solidFill>
                    <a:srgbClr val="FF8607"/>
                  </a:solidFill>
                  <a:sym typeface="微软雅黑" panose="020B0503020204020204" pitchFamily="34" charset="-122"/>
                </a:rPr>
                <a:t>add name</a:t>
              </a:r>
              <a:endParaRPr lang="zh-CN" altLang="en-US" sz="1800">
                <a:latin typeface="Arial" panose="020B0604020202020204" pitchFamily="34" charset="0"/>
                <a:ea typeface="宋体" panose="02010600030101010101" pitchFamily="2" charset="-122"/>
              </a:endParaRPr>
            </a:p>
          </p:txBody>
        </p:sp>
      </p:grpSp>
      <p:grpSp>
        <p:nvGrpSpPr>
          <p:cNvPr id="25607" name="Group 13"/>
          <p:cNvGrpSpPr>
            <a:grpSpLocks/>
          </p:cNvGrpSpPr>
          <p:nvPr/>
        </p:nvGrpSpPr>
        <p:grpSpPr bwMode="auto">
          <a:xfrm>
            <a:off x="6291263" y="1838325"/>
            <a:ext cx="1822450" cy="773113"/>
            <a:chOff x="0" y="0"/>
            <a:chExt cx="1822693" cy="774008"/>
          </a:xfrm>
        </p:grpSpPr>
        <p:sp>
          <p:nvSpPr>
            <p:cNvPr id="25670" name="椭圆 16"/>
            <p:cNvSpPr>
              <a:spLocks noChangeArrowheads="1"/>
            </p:cNvSpPr>
            <p:nvPr/>
          </p:nvSpPr>
          <p:spPr bwMode="auto">
            <a:xfrm>
              <a:off x="0" y="0"/>
              <a:ext cx="774008" cy="774008"/>
            </a:xfrm>
            <a:prstGeom prst="ellipse">
              <a:avLst/>
            </a:prstGeom>
            <a:blipFill dpi="0" rotWithShape="1">
              <a:blip r:embed="rId5"/>
              <a:srcRect/>
              <a:stretch>
                <a:fillRect/>
              </a:stretch>
            </a:blipFill>
            <a:ln w="38100">
              <a:solidFill>
                <a:srgbClr val="FF8607"/>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5671" name="矩形 24"/>
            <p:cNvSpPr>
              <a:spLocks noChangeArrowheads="1"/>
            </p:cNvSpPr>
            <p:nvPr/>
          </p:nvSpPr>
          <p:spPr bwMode="auto">
            <a:xfrm>
              <a:off x="774008" y="233112"/>
              <a:ext cx="10486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400">
                  <a:solidFill>
                    <a:srgbClr val="FF8607"/>
                  </a:solidFill>
                  <a:sym typeface="微软雅黑" panose="020B0503020204020204" pitchFamily="34" charset="-122"/>
                </a:rPr>
                <a:t>add name</a:t>
              </a:r>
              <a:endParaRPr lang="zh-CN" altLang="en-US" sz="1800">
                <a:latin typeface="Arial" panose="020B0604020202020204" pitchFamily="34" charset="0"/>
                <a:ea typeface="宋体" panose="02010600030101010101" pitchFamily="2" charset="-122"/>
              </a:endParaRPr>
            </a:p>
          </p:txBody>
        </p:sp>
      </p:grpSp>
      <p:cxnSp>
        <p:nvCxnSpPr>
          <p:cNvPr id="25608" name="肘形连接符 87"/>
          <p:cNvCxnSpPr>
            <a:cxnSpLocks noChangeShapeType="1"/>
            <a:stCxn id="25676" idx="4"/>
            <a:endCxn id="25672" idx="0"/>
          </p:cNvCxnSpPr>
          <p:nvPr/>
        </p:nvCxnSpPr>
        <p:spPr bwMode="auto">
          <a:xfrm rot="5400000">
            <a:off x="4353719" y="1593057"/>
            <a:ext cx="490537" cy="12700"/>
          </a:xfrm>
          <a:prstGeom prst="bentConnector3">
            <a:avLst>
              <a:gd name="adj1" fmla="val 50000"/>
            </a:avLst>
          </a:prstGeom>
          <a:noFill/>
          <a:ln w="9525">
            <a:solidFill>
              <a:srgbClr val="909090"/>
            </a:solidFill>
            <a:miter lim="800000"/>
            <a:headEnd/>
            <a:tailEnd/>
          </a:ln>
          <a:extLst>
            <a:ext uri="{909E8E84-426E-40DD-AFC4-6F175D3DCCD1}">
              <a14:hiddenFill xmlns:a14="http://schemas.microsoft.com/office/drawing/2010/main">
                <a:noFill/>
              </a14:hiddenFill>
            </a:ext>
          </a:extLst>
        </p:spPr>
      </p:cxnSp>
      <p:cxnSp>
        <p:nvCxnSpPr>
          <p:cNvPr id="25609" name="肘形连接符 89"/>
          <p:cNvCxnSpPr>
            <a:cxnSpLocks noChangeShapeType="1"/>
            <a:stCxn id="25676" idx="4"/>
            <a:endCxn id="25674" idx="0"/>
          </p:cNvCxnSpPr>
          <p:nvPr/>
        </p:nvCxnSpPr>
        <p:spPr bwMode="auto">
          <a:xfrm rot="5400000">
            <a:off x="3313907" y="553244"/>
            <a:ext cx="490537" cy="2079625"/>
          </a:xfrm>
          <a:prstGeom prst="bentConnector3">
            <a:avLst>
              <a:gd name="adj1" fmla="val 50000"/>
            </a:avLst>
          </a:prstGeom>
          <a:noFill/>
          <a:ln w="9525">
            <a:solidFill>
              <a:srgbClr val="909090"/>
            </a:solidFill>
            <a:miter lim="800000"/>
            <a:headEnd/>
            <a:tailEnd/>
          </a:ln>
          <a:extLst>
            <a:ext uri="{909E8E84-426E-40DD-AFC4-6F175D3DCCD1}">
              <a14:hiddenFill xmlns:a14="http://schemas.microsoft.com/office/drawing/2010/main">
                <a:noFill/>
              </a14:hiddenFill>
            </a:ext>
          </a:extLst>
        </p:spPr>
      </p:cxnSp>
      <p:cxnSp>
        <p:nvCxnSpPr>
          <p:cNvPr id="25610" name="肘形连接符 91"/>
          <p:cNvCxnSpPr>
            <a:cxnSpLocks noChangeShapeType="1"/>
            <a:stCxn id="25676" idx="4"/>
            <a:endCxn id="25670" idx="0"/>
          </p:cNvCxnSpPr>
          <p:nvPr/>
        </p:nvCxnSpPr>
        <p:spPr bwMode="auto">
          <a:xfrm rot="16200000" flipH="1">
            <a:off x="5392738" y="554038"/>
            <a:ext cx="490537" cy="2078037"/>
          </a:xfrm>
          <a:prstGeom prst="bentConnector3">
            <a:avLst>
              <a:gd name="adj1" fmla="val 50000"/>
            </a:avLst>
          </a:prstGeom>
          <a:noFill/>
          <a:ln w="9525">
            <a:solidFill>
              <a:srgbClr val="909090"/>
            </a:solidFill>
            <a:miter lim="800000"/>
            <a:headEnd/>
            <a:tailEnd/>
          </a:ln>
          <a:extLst>
            <a:ext uri="{909E8E84-426E-40DD-AFC4-6F175D3DCCD1}">
              <a14:hiddenFill xmlns:a14="http://schemas.microsoft.com/office/drawing/2010/main">
                <a:noFill/>
              </a14:hiddenFill>
            </a:ext>
          </a:extLst>
        </p:spPr>
      </p:cxnSp>
      <p:grpSp>
        <p:nvGrpSpPr>
          <p:cNvPr id="25611" name="Group 19"/>
          <p:cNvGrpSpPr>
            <a:grpSpLocks/>
          </p:cNvGrpSpPr>
          <p:nvPr/>
        </p:nvGrpSpPr>
        <p:grpSpPr bwMode="auto">
          <a:xfrm>
            <a:off x="1119188" y="2611438"/>
            <a:ext cx="2687637" cy="1573212"/>
            <a:chOff x="0" y="0"/>
            <a:chExt cx="2687828" cy="1572382"/>
          </a:xfrm>
        </p:grpSpPr>
        <p:grpSp>
          <p:nvGrpSpPr>
            <p:cNvPr id="25650" name="Group 20"/>
            <p:cNvGrpSpPr>
              <a:grpSpLocks/>
            </p:cNvGrpSpPr>
            <p:nvPr/>
          </p:nvGrpSpPr>
          <p:grpSpPr bwMode="auto">
            <a:xfrm>
              <a:off x="0" y="477124"/>
              <a:ext cx="1208445" cy="288000"/>
              <a:chOff x="0" y="0"/>
              <a:chExt cx="1208445" cy="288000"/>
            </a:xfrm>
          </p:grpSpPr>
          <p:sp>
            <p:nvSpPr>
              <p:cNvPr id="25668" name="椭圆 20"/>
              <p:cNvSpPr>
                <a:spLocks noChangeArrowheads="1"/>
              </p:cNvSpPr>
              <p:nvPr/>
            </p:nvSpPr>
            <p:spPr bwMode="auto">
              <a:xfrm>
                <a:off x="0" y="0"/>
                <a:ext cx="288000" cy="288000"/>
              </a:xfrm>
              <a:prstGeom prst="ellipse">
                <a:avLst/>
              </a:prstGeom>
              <a:solidFill>
                <a:srgbClr val="282828"/>
              </a:solidFill>
              <a:ln w="28575">
                <a:solidFill>
                  <a:srgbClr val="FF8607"/>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5669" name="矩形 25"/>
              <p:cNvSpPr>
                <a:spLocks noChangeArrowheads="1"/>
              </p:cNvSpPr>
              <p:nvPr/>
            </p:nvSpPr>
            <p:spPr bwMode="auto">
              <a:xfrm>
                <a:off x="288000" y="5500"/>
                <a:ext cx="9204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a:solidFill>
                      <a:srgbClr val="282828"/>
                    </a:solidFill>
                    <a:sym typeface="微软雅黑" panose="020B0503020204020204" pitchFamily="34" charset="-122"/>
                  </a:rPr>
                  <a:t>add name</a:t>
                </a:r>
                <a:endParaRPr lang="zh-CN" altLang="en-US" sz="1800">
                  <a:latin typeface="Arial" panose="020B0604020202020204" pitchFamily="34" charset="0"/>
                  <a:ea typeface="宋体" panose="02010600030101010101" pitchFamily="2" charset="-122"/>
                </a:endParaRPr>
              </a:p>
            </p:txBody>
          </p:sp>
        </p:grpSp>
        <p:grpSp>
          <p:nvGrpSpPr>
            <p:cNvPr id="25651" name="Group 23"/>
            <p:cNvGrpSpPr>
              <a:grpSpLocks/>
            </p:cNvGrpSpPr>
            <p:nvPr/>
          </p:nvGrpSpPr>
          <p:grpSpPr bwMode="auto">
            <a:xfrm>
              <a:off x="1479383" y="477124"/>
              <a:ext cx="1208445" cy="288000"/>
              <a:chOff x="0" y="0"/>
              <a:chExt cx="1208445" cy="288000"/>
            </a:xfrm>
          </p:grpSpPr>
          <p:sp>
            <p:nvSpPr>
              <p:cNvPr id="25666" name="椭圆 28"/>
              <p:cNvSpPr>
                <a:spLocks noChangeArrowheads="1"/>
              </p:cNvSpPr>
              <p:nvPr/>
            </p:nvSpPr>
            <p:spPr bwMode="auto">
              <a:xfrm>
                <a:off x="0" y="0"/>
                <a:ext cx="288000" cy="288000"/>
              </a:xfrm>
              <a:prstGeom prst="ellipse">
                <a:avLst/>
              </a:prstGeom>
              <a:solidFill>
                <a:srgbClr val="282828"/>
              </a:solidFill>
              <a:ln w="28575">
                <a:solidFill>
                  <a:srgbClr val="FF8607"/>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5667" name="矩形 29"/>
              <p:cNvSpPr>
                <a:spLocks noChangeArrowheads="1"/>
              </p:cNvSpPr>
              <p:nvPr/>
            </p:nvSpPr>
            <p:spPr bwMode="auto">
              <a:xfrm>
                <a:off x="288000" y="5500"/>
                <a:ext cx="9204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a:solidFill>
                      <a:srgbClr val="282828"/>
                    </a:solidFill>
                    <a:sym typeface="微软雅黑" panose="020B0503020204020204" pitchFamily="34" charset="-122"/>
                  </a:rPr>
                  <a:t>add name</a:t>
                </a:r>
                <a:endParaRPr lang="zh-CN" altLang="en-US" sz="1800">
                  <a:latin typeface="Arial" panose="020B0604020202020204" pitchFamily="34" charset="0"/>
                  <a:ea typeface="宋体" panose="02010600030101010101" pitchFamily="2" charset="-122"/>
                </a:endParaRPr>
              </a:p>
            </p:txBody>
          </p:sp>
        </p:grpSp>
        <p:grpSp>
          <p:nvGrpSpPr>
            <p:cNvPr id="25652" name="Group 26"/>
            <p:cNvGrpSpPr>
              <a:grpSpLocks/>
            </p:cNvGrpSpPr>
            <p:nvPr/>
          </p:nvGrpSpPr>
          <p:grpSpPr bwMode="auto">
            <a:xfrm>
              <a:off x="0" y="880753"/>
              <a:ext cx="1208445" cy="288000"/>
              <a:chOff x="0" y="0"/>
              <a:chExt cx="1208445" cy="288000"/>
            </a:xfrm>
          </p:grpSpPr>
          <p:sp>
            <p:nvSpPr>
              <p:cNvPr id="25664" name="椭圆 40"/>
              <p:cNvSpPr>
                <a:spLocks noChangeArrowheads="1"/>
              </p:cNvSpPr>
              <p:nvPr/>
            </p:nvSpPr>
            <p:spPr bwMode="auto">
              <a:xfrm>
                <a:off x="0" y="0"/>
                <a:ext cx="288000" cy="288000"/>
              </a:xfrm>
              <a:prstGeom prst="ellipse">
                <a:avLst/>
              </a:prstGeom>
              <a:solidFill>
                <a:srgbClr val="282828"/>
              </a:solidFill>
              <a:ln w="28575">
                <a:solidFill>
                  <a:srgbClr val="FF8607"/>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5665" name="矩形 41"/>
              <p:cNvSpPr>
                <a:spLocks noChangeArrowheads="1"/>
              </p:cNvSpPr>
              <p:nvPr/>
            </p:nvSpPr>
            <p:spPr bwMode="auto">
              <a:xfrm>
                <a:off x="288000" y="5500"/>
                <a:ext cx="9204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a:solidFill>
                      <a:srgbClr val="282828"/>
                    </a:solidFill>
                    <a:sym typeface="微软雅黑" panose="020B0503020204020204" pitchFamily="34" charset="-122"/>
                  </a:rPr>
                  <a:t>add name</a:t>
                </a:r>
                <a:endParaRPr lang="zh-CN" altLang="en-US" sz="1800">
                  <a:latin typeface="Arial" panose="020B0604020202020204" pitchFamily="34" charset="0"/>
                  <a:ea typeface="宋体" panose="02010600030101010101" pitchFamily="2" charset="-122"/>
                </a:endParaRPr>
              </a:p>
            </p:txBody>
          </p:sp>
        </p:grpSp>
        <p:grpSp>
          <p:nvGrpSpPr>
            <p:cNvPr id="25653" name="Group 29"/>
            <p:cNvGrpSpPr>
              <a:grpSpLocks/>
            </p:cNvGrpSpPr>
            <p:nvPr/>
          </p:nvGrpSpPr>
          <p:grpSpPr bwMode="auto">
            <a:xfrm>
              <a:off x="1479383" y="880753"/>
              <a:ext cx="1208445" cy="288000"/>
              <a:chOff x="0" y="0"/>
              <a:chExt cx="1208445" cy="288000"/>
            </a:xfrm>
          </p:grpSpPr>
          <p:sp>
            <p:nvSpPr>
              <p:cNvPr id="25662" name="椭圆 43"/>
              <p:cNvSpPr>
                <a:spLocks noChangeArrowheads="1"/>
              </p:cNvSpPr>
              <p:nvPr/>
            </p:nvSpPr>
            <p:spPr bwMode="auto">
              <a:xfrm>
                <a:off x="0" y="0"/>
                <a:ext cx="288000" cy="288000"/>
              </a:xfrm>
              <a:prstGeom prst="ellipse">
                <a:avLst/>
              </a:prstGeom>
              <a:solidFill>
                <a:srgbClr val="282828"/>
              </a:solidFill>
              <a:ln w="28575">
                <a:solidFill>
                  <a:srgbClr val="FF8607"/>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5663" name="矩形 44"/>
              <p:cNvSpPr>
                <a:spLocks noChangeArrowheads="1"/>
              </p:cNvSpPr>
              <p:nvPr/>
            </p:nvSpPr>
            <p:spPr bwMode="auto">
              <a:xfrm>
                <a:off x="288000" y="5500"/>
                <a:ext cx="9204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a:solidFill>
                      <a:srgbClr val="282828"/>
                    </a:solidFill>
                    <a:sym typeface="微软雅黑" panose="020B0503020204020204" pitchFamily="34" charset="-122"/>
                  </a:rPr>
                  <a:t>add name</a:t>
                </a:r>
                <a:endParaRPr lang="zh-CN" altLang="en-US" sz="1800">
                  <a:latin typeface="Arial" panose="020B0604020202020204" pitchFamily="34" charset="0"/>
                  <a:ea typeface="宋体" panose="02010600030101010101" pitchFamily="2" charset="-122"/>
                </a:endParaRPr>
              </a:p>
            </p:txBody>
          </p:sp>
        </p:grpSp>
        <p:grpSp>
          <p:nvGrpSpPr>
            <p:cNvPr id="25654" name="Group 32"/>
            <p:cNvGrpSpPr>
              <a:grpSpLocks/>
            </p:cNvGrpSpPr>
            <p:nvPr/>
          </p:nvGrpSpPr>
          <p:grpSpPr bwMode="auto">
            <a:xfrm>
              <a:off x="1479383" y="1284382"/>
              <a:ext cx="1208445" cy="288000"/>
              <a:chOff x="0" y="0"/>
              <a:chExt cx="1208445" cy="288000"/>
            </a:xfrm>
          </p:grpSpPr>
          <p:sp>
            <p:nvSpPr>
              <p:cNvPr id="25660" name="椭圆 58"/>
              <p:cNvSpPr>
                <a:spLocks noChangeArrowheads="1"/>
              </p:cNvSpPr>
              <p:nvPr/>
            </p:nvSpPr>
            <p:spPr bwMode="auto">
              <a:xfrm>
                <a:off x="0" y="0"/>
                <a:ext cx="288000" cy="288000"/>
              </a:xfrm>
              <a:prstGeom prst="ellipse">
                <a:avLst/>
              </a:prstGeom>
              <a:solidFill>
                <a:srgbClr val="282828"/>
              </a:solidFill>
              <a:ln w="28575">
                <a:solidFill>
                  <a:srgbClr val="FF8607"/>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5661" name="矩形 59"/>
              <p:cNvSpPr>
                <a:spLocks noChangeArrowheads="1"/>
              </p:cNvSpPr>
              <p:nvPr/>
            </p:nvSpPr>
            <p:spPr bwMode="auto">
              <a:xfrm>
                <a:off x="288000" y="5500"/>
                <a:ext cx="9204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a:solidFill>
                      <a:srgbClr val="282828"/>
                    </a:solidFill>
                    <a:sym typeface="微软雅黑" panose="020B0503020204020204" pitchFamily="34" charset="-122"/>
                  </a:rPr>
                  <a:t>add name</a:t>
                </a:r>
                <a:endParaRPr lang="zh-CN" altLang="en-US" sz="1800">
                  <a:latin typeface="Arial" panose="020B0604020202020204" pitchFamily="34" charset="0"/>
                  <a:ea typeface="宋体" panose="02010600030101010101" pitchFamily="2" charset="-122"/>
                </a:endParaRPr>
              </a:p>
            </p:txBody>
          </p:sp>
        </p:grpSp>
        <p:cxnSp>
          <p:nvCxnSpPr>
            <p:cNvPr id="25655" name="肘形连接符 93"/>
            <p:cNvCxnSpPr>
              <a:cxnSpLocks noChangeShapeType="1"/>
              <a:stCxn id="25674" idx="4"/>
              <a:endCxn id="25668" idx="0"/>
            </p:cNvCxnSpPr>
            <p:nvPr/>
          </p:nvCxnSpPr>
          <p:spPr bwMode="auto">
            <a:xfrm rot="5400000">
              <a:off x="533608" y="-389608"/>
              <a:ext cx="477124" cy="1256340"/>
            </a:xfrm>
            <a:prstGeom prst="bentConnector3">
              <a:avLst>
                <a:gd name="adj1" fmla="val 50000"/>
              </a:avLst>
            </a:prstGeom>
            <a:noFill/>
            <a:ln w="9525">
              <a:solidFill>
                <a:srgbClr val="909090"/>
              </a:solidFill>
              <a:miter lim="800000"/>
              <a:headEnd/>
              <a:tailEnd/>
            </a:ln>
            <a:extLst>
              <a:ext uri="{909E8E84-426E-40DD-AFC4-6F175D3DCCD1}">
                <a14:hiddenFill xmlns:a14="http://schemas.microsoft.com/office/drawing/2010/main">
                  <a:noFill/>
                </a14:hiddenFill>
              </a:ext>
            </a:extLst>
          </p:spPr>
        </p:cxnSp>
        <p:cxnSp>
          <p:nvCxnSpPr>
            <p:cNvPr id="25656" name="肘形连接符 95"/>
            <p:cNvCxnSpPr>
              <a:cxnSpLocks noChangeShapeType="1"/>
              <a:stCxn id="25674" idx="4"/>
              <a:endCxn id="25666" idx="0"/>
            </p:cNvCxnSpPr>
            <p:nvPr/>
          </p:nvCxnSpPr>
          <p:spPr bwMode="auto">
            <a:xfrm rot="16200000" flipH="1">
              <a:off x="1273298" y="127038"/>
              <a:ext cx="477124" cy="223043"/>
            </a:xfrm>
            <a:prstGeom prst="bentConnector3">
              <a:avLst>
                <a:gd name="adj1" fmla="val 50000"/>
              </a:avLst>
            </a:prstGeom>
            <a:noFill/>
            <a:ln w="9525">
              <a:solidFill>
                <a:srgbClr val="909090"/>
              </a:solidFill>
              <a:miter lim="800000"/>
              <a:headEnd/>
              <a:tailEnd/>
            </a:ln>
            <a:extLst>
              <a:ext uri="{909E8E84-426E-40DD-AFC4-6F175D3DCCD1}">
                <a14:hiddenFill xmlns:a14="http://schemas.microsoft.com/office/drawing/2010/main">
                  <a:noFill/>
                </a14:hiddenFill>
              </a:ext>
            </a:extLst>
          </p:spPr>
        </p:cxnSp>
        <p:cxnSp>
          <p:nvCxnSpPr>
            <p:cNvPr id="25657" name="直接连接符 97"/>
            <p:cNvCxnSpPr>
              <a:cxnSpLocks noChangeShapeType="1"/>
              <a:stCxn id="25668" idx="4"/>
              <a:endCxn id="25664" idx="0"/>
            </p:cNvCxnSpPr>
            <p:nvPr/>
          </p:nvCxnSpPr>
          <p:spPr bwMode="auto">
            <a:xfrm>
              <a:off x="144000" y="765124"/>
              <a:ext cx="1" cy="115629"/>
            </a:xfrm>
            <a:prstGeom prst="line">
              <a:avLst/>
            </a:prstGeom>
            <a:noFill/>
            <a:ln w="9525">
              <a:solidFill>
                <a:srgbClr val="909090"/>
              </a:solidFill>
              <a:miter lim="800000"/>
              <a:headEnd/>
              <a:tailEnd/>
            </a:ln>
            <a:extLst>
              <a:ext uri="{909E8E84-426E-40DD-AFC4-6F175D3DCCD1}">
                <a14:hiddenFill xmlns:a14="http://schemas.microsoft.com/office/drawing/2010/main">
                  <a:noFill/>
                </a14:hiddenFill>
              </a:ext>
            </a:extLst>
          </p:spPr>
        </p:cxnSp>
        <p:cxnSp>
          <p:nvCxnSpPr>
            <p:cNvPr id="25658" name="直接连接符 99"/>
            <p:cNvCxnSpPr>
              <a:cxnSpLocks noChangeShapeType="1"/>
              <a:stCxn id="25666" idx="4"/>
              <a:endCxn id="25662" idx="0"/>
            </p:cNvCxnSpPr>
            <p:nvPr/>
          </p:nvCxnSpPr>
          <p:spPr bwMode="auto">
            <a:xfrm>
              <a:off x="1623383" y="765124"/>
              <a:ext cx="1" cy="115629"/>
            </a:xfrm>
            <a:prstGeom prst="line">
              <a:avLst/>
            </a:prstGeom>
            <a:noFill/>
            <a:ln w="9525">
              <a:solidFill>
                <a:srgbClr val="909090"/>
              </a:solidFill>
              <a:miter lim="800000"/>
              <a:headEnd/>
              <a:tailEnd/>
            </a:ln>
            <a:extLst>
              <a:ext uri="{909E8E84-426E-40DD-AFC4-6F175D3DCCD1}">
                <a14:hiddenFill xmlns:a14="http://schemas.microsoft.com/office/drawing/2010/main">
                  <a:noFill/>
                </a14:hiddenFill>
              </a:ext>
            </a:extLst>
          </p:spPr>
        </p:cxnSp>
        <p:cxnSp>
          <p:nvCxnSpPr>
            <p:cNvPr id="25659" name="直接连接符 101"/>
            <p:cNvCxnSpPr>
              <a:cxnSpLocks noChangeShapeType="1"/>
              <a:stCxn id="25662" idx="4"/>
              <a:endCxn id="25660" idx="0"/>
            </p:cNvCxnSpPr>
            <p:nvPr/>
          </p:nvCxnSpPr>
          <p:spPr bwMode="auto">
            <a:xfrm>
              <a:off x="1623383" y="1168753"/>
              <a:ext cx="1" cy="115629"/>
            </a:xfrm>
            <a:prstGeom prst="line">
              <a:avLst/>
            </a:prstGeom>
            <a:noFill/>
            <a:ln w="9525">
              <a:solidFill>
                <a:srgbClr val="909090"/>
              </a:solidFill>
              <a:miter lim="800000"/>
              <a:headEnd/>
              <a:tailEnd/>
            </a:ln>
            <a:extLst>
              <a:ext uri="{909E8E84-426E-40DD-AFC4-6F175D3DCCD1}">
                <a14:hiddenFill xmlns:a14="http://schemas.microsoft.com/office/drawing/2010/main">
                  <a:noFill/>
                </a14:hiddenFill>
              </a:ext>
            </a:extLst>
          </p:spPr>
        </p:cxnSp>
      </p:grpSp>
      <p:grpSp>
        <p:nvGrpSpPr>
          <p:cNvPr id="25612" name="Group 40"/>
          <p:cNvGrpSpPr>
            <a:grpSpLocks/>
          </p:cNvGrpSpPr>
          <p:nvPr/>
        </p:nvGrpSpPr>
        <p:grpSpPr bwMode="auto">
          <a:xfrm>
            <a:off x="4078288" y="2611438"/>
            <a:ext cx="2687637" cy="1976437"/>
            <a:chOff x="0" y="0"/>
            <a:chExt cx="2687828" cy="1976011"/>
          </a:xfrm>
        </p:grpSpPr>
        <p:grpSp>
          <p:nvGrpSpPr>
            <p:cNvPr id="25626" name="Group 41"/>
            <p:cNvGrpSpPr>
              <a:grpSpLocks/>
            </p:cNvGrpSpPr>
            <p:nvPr/>
          </p:nvGrpSpPr>
          <p:grpSpPr bwMode="auto">
            <a:xfrm>
              <a:off x="0" y="477124"/>
              <a:ext cx="1208445" cy="288000"/>
              <a:chOff x="0" y="0"/>
              <a:chExt cx="1208445" cy="288000"/>
            </a:xfrm>
          </p:grpSpPr>
          <p:sp>
            <p:nvSpPr>
              <p:cNvPr id="25648" name="椭圆 31"/>
              <p:cNvSpPr>
                <a:spLocks noChangeArrowheads="1"/>
              </p:cNvSpPr>
              <p:nvPr/>
            </p:nvSpPr>
            <p:spPr bwMode="auto">
              <a:xfrm>
                <a:off x="0" y="0"/>
                <a:ext cx="288000" cy="288000"/>
              </a:xfrm>
              <a:prstGeom prst="ellipse">
                <a:avLst/>
              </a:prstGeom>
              <a:solidFill>
                <a:srgbClr val="282828"/>
              </a:solidFill>
              <a:ln w="28575">
                <a:solidFill>
                  <a:srgbClr val="FF8607"/>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5649" name="矩形 32"/>
              <p:cNvSpPr>
                <a:spLocks noChangeArrowheads="1"/>
              </p:cNvSpPr>
              <p:nvPr/>
            </p:nvSpPr>
            <p:spPr bwMode="auto">
              <a:xfrm>
                <a:off x="288000" y="5500"/>
                <a:ext cx="9204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a:solidFill>
                      <a:srgbClr val="282828"/>
                    </a:solidFill>
                    <a:sym typeface="微软雅黑" panose="020B0503020204020204" pitchFamily="34" charset="-122"/>
                  </a:rPr>
                  <a:t>add name</a:t>
                </a:r>
                <a:endParaRPr lang="zh-CN" altLang="en-US" sz="1800">
                  <a:latin typeface="Arial" panose="020B0604020202020204" pitchFamily="34" charset="0"/>
                  <a:ea typeface="宋体" panose="02010600030101010101" pitchFamily="2" charset="-122"/>
                </a:endParaRPr>
              </a:p>
            </p:txBody>
          </p:sp>
        </p:grpSp>
        <p:grpSp>
          <p:nvGrpSpPr>
            <p:cNvPr id="25627" name="Group 44"/>
            <p:cNvGrpSpPr>
              <a:grpSpLocks/>
            </p:cNvGrpSpPr>
            <p:nvPr/>
          </p:nvGrpSpPr>
          <p:grpSpPr bwMode="auto">
            <a:xfrm>
              <a:off x="1479383" y="477124"/>
              <a:ext cx="1208445" cy="288000"/>
              <a:chOff x="0" y="0"/>
              <a:chExt cx="1208445" cy="288000"/>
            </a:xfrm>
          </p:grpSpPr>
          <p:sp>
            <p:nvSpPr>
              <p:cNvPr id="25646" name="椭圆 34"/>
              <p:cNvSpPr>
                <a:spLocks noChangeArrowheads="1"/>
              </p:cNvSpPr>
              <p:nvPr/>
            </p:nvSpPr>
            <p:spPr bwMode="auto">
              <a:xfrm>
                <a:off x="0" y="0"/>
                <a:ext cx="288000" cy="288000"/>
              </a:xfrm>
              <a:prstGeom prst="ellipse">
                <a:avLst/>
              </a:prstGeom>
              <a:solidFill>
                <a:srgbClr val="282828"/>
              </a:solidFill>
              <a:ln w="28575">
                <a:solidFill>
                  <a:srgbClr val="FF8607"/>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5647" name="矩形 35"/>
              <p:cNvSpPr>
                <a:spLocks noChangeArrowheads="1"/>
              </p:cNvSpPr>
              <p:nvPr/>
            </p:nvSpPr>
            <p:spPr bwMode="auto">
              <a:xfrm>
                <a:off x="288000" y="5500"/>
                <a:ext cx="9204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a:solidFill>
                      <a:srgbClr val="282828"/>
                    </a:solidFill>
                    <a:sym typeface="微软雅黑" panose="020B0503020204020204" pitchFamily="34" charset="-122"/>
                  </a:rPr>
                  <a:t>add name</a:t>
                </a:r>
                <a:endParaRPr lang="zh-CN" altLang="en-US" sz="1800">
                  <a:latin typeface="Arial" panose="020B0604020202020204" pitchFamily="34" charset="0"/>
                  <a:ea typeface="宋体" panose="02010600030101010101" pitchFamily="2" charset="-122"/>
                </a:endParaRPr>
              </a:p>
            </p:txBody>
          </p:sp>
        </p:grpSp>
        <p:grpSp>
          <p:nvGrpSpPr>
            <p:cNvPr id="25628" name="Group 47"/>
            <p:cNvGrpSpPr>
              <a:grpSpLocks/>
            </p:cNvGrpSpPr>
            <p:nvPr/>
          </p:nvGrpSpPr>
          <p:grpSpPr bwMode="auto">
            <a:xfrm>
              <a:off x="0" y="880753"/>
              <a:ext cx="1208445" cy="288000"/>
              <a:chOff x="0" y="0"/>
              <a:chExt cx="1208445" cy="288000"/>
            </a:xfrm>
          </p:grpSpPr>
          <p:sp>
            <p:nvSpPr>
              <p:cNvPr id="25644" name="椭圆 46"/>
              <p:cNvSpPr>
                <a:spLocks noChangeArrowheads="1"/>
              </p:cNvSpPr>
              <p:nvPr/>
            </p:nvSpPr>
            <p:spPr bwMode="auto">
              <a:xfrm>
                <a:off x="0" y="0"/>
                <a:ext cx="288000" cy="288000"/>
              </a:xfrm>
              <a:prstGeom prst="ellipse">
                <a:avLst/>
              </a:prstGeom>
              <a:solidFill>
                <a:srgbClr val="282828"/>
              </a:solidFill>
              <a:ln w="28575">
                <a:solidFill>
                  <a:srgbClr val="FF8607"/>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5645" name="矩形 47"/>
              <p:cNvSpPr>
                <a:spLocks noChangeArrowheads="1"/>
              </p:cNvSpPr>
              <p:nvPr/>
            </p:nvSpPr>
            <p:spPr bwMode="auto">
              <a:xfrm>
                <a:off x="288000" y="5500"/>
                <a:ext cx="9204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a:solidFill>
                      <a:srgbClr val="282828"/>
                    </a:solidFill>
                    <a:sym typeface="微软雅黑" panose="020B0503020204020204" pitchFamily="34" charset="-122"/>
                  </a:rPr>
                  <a:t>add name</a:t>
                </a:r>
                <a:endParaRPr lang="zh-CN" altLang="en-US" sz="1800">
                  <a:latin typeface="Arial" panose="020B0604020202020204" pitchFamily="34" charset="0"/>
                  <a:ea typeface="宋体" panose="02010600030101010101" pitchFamily="2" charset="-122"/>
                </a:endParaRPr>
              </a:p>
            </p:txBody>
          </p:sp>
        </p:grpSp>
        <p:grpSp>
          <p:nvGrpSpPr>
            <p:cNvPr id="25629" name="Group 50"/>
            <p:cNvGrpSpPr>
              <a:grpSpLocks/>
            </p:cNvGrpSpPr>
            <p:nvPr/>
          </p:nvGrpSpPr>
          <p:grpSpPr bwMode="auto">
            <a:xfrm>
              <a:off x="1479383" y="880753"/>
              <a:ext cx="1208445" cy="288000"/>
              <a:chOff x="0" y="0"/>
              <a:chExt cx="1208445" cy="288000"/>
            </a:xfrm>
          </p:grpSpPr>
          <p:sp>
            <p:nvSpPr>
              <p:cNvPr id="25642" name="椭圆 49"/>
              <p:cNvSpPr>
                <a:spLocks noChangeArrowheads="1"/>
              </p:cNvSpPr>
              <p:nvPr/>
            </p:nvSpPr>
            <p:spPr bwMode="auto">
              <a:xfrm>
                <a:off x="0" y="0"/>
                <a:ext cx="288000" cy="288000"/>
              </a:xfrm>
              <a:prstGeom prst="ellipse">
                <a:avLst/>
              </a:prstGeom>
              <a:solidFill>
                <a:srgbClr val="282828"/>
              </a:solidFill>
              <a:ln w="28575">
                <a:solidFill>
                  <a:srgbClr val="FF8607"/>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5643" name="矩形 50"/>
              <p:cNvSpPr>
                <a:spLocks noChangeArrowheads="1"/>
              </p:cNvSpPr>
              <p:nvPr/>
            </p:nvSpPr>
            <p:spPr bwMode="auto">
              <a:xfrm>
                <a:off x="288000" y="5500"/>
                <a:ext cx="9204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a:solidFill>
                      <a:srgbClr val="282828"/>
                    </a:solidFill>
                    <a:sym typeface="微软雅黑" panose="020B0503020204020204" pitchFamily="34" charset="-122"/>
                  </a:rPr>
                  <a:t>add name</a:t>
                </a:r>
                <a:endParaRPr lang="zh-CN" altLang="en-US" sz="1800">
                  <a:latin typeface="Arial" panose="020B0604020202020204" pitchFamily="34" charset="0"/>
                  <a:ea typeface="宋体" panose="02010600030101010101" pitchFamily="2" charset="-122"/>
                </a:endParaRPr>
              </a:p>
            </p:txBody>
          </p:sp>
        </p:grpSp>
        <p:grpSp>
          <p:nvGrpSpPr>
            <p:cNvPr id="25630" name="Group 53"/>
            <p:cNvGrpSpPr>
              <a:grpSpLocks/>
            </p:cNvGrpSpPr>
            <p:nvPr/>
          </p:nvGrpSpPr>
          <p:grpSpPr bwMode="auto">
            <a:xfrm>
              <a:off x="0" y="1284382"/>
              <a:ext cx="1208445" cy="288000"/>
              <a:chOff x="0" y="0"/>
              <a:chExt cx="1208445" cy="288000"/>
            </a:xfrm>
          </p:grpSpPr>
          <p:sp>
            <p:nvSpPr>
              <p:cNvPr id="25640" name="椭圆 61"/>
              <p:cNvSpPr>
                <a:spLocks noChangeArrowheads="1"/>
              </p:cNvSpPr>
              <p:nvPr/>
            </p:nvSpPr>
            <p:spPr bwMode="auto">
              <a:xfrm>
                <a:off x="0" y="0"/>
                <a:ext cx="288000" cy="288000"/>
              </a:xfrm>
              <a:prstGeom prst="ellipse">
                <a:avLst/>
              </a:prstGeom>
              <a:solidFill>
                <a:srgbClr val="282828"/>
              </a:solidFill>
              <a:ln w="28575">
                <a:solidFill>
                  <a:srgbClr val="FF8607"/>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5641" name="矩形 62"/>
              <p:cNvSpPr>
                <a:spLocks noChangeArrowheads="1"/>
              </p:cNvSpPr>
              <p:nvPr/>
            </p:nvSpPr>
            <p:spPr bwMode="auto">
              <a:xfrm>
                <a:off x="288000" y="5500"/>
                <a:ext cx="9204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a:solidFill>
                      <a:srgbClr val="282828"/>
                    </a:solidFill>
                    <a:sym typeface="微软雅黑" panose="020B0503020204020204" pitchFamily="34" charset="-122"/>
                  </a:rPr>
                  <a:t>add name</a:t>
                </a:r>
                <a:endParaRPr lang="zh-CN" altLang="en-US" sz="1800">
                  <a:latin typeface="Arial" panose="020B0604020202020204" pitchFamily="34" charset="0"/>
                  <a:ea typeface="宋体" panose="02010600030101010101" pitchFamily="2" charset="-122"/>
                </a:endParaRPr>
              </a:p>
            </p:txBody>
          </p:sp>
        </p:grpSp>
        <p:grpSp>
          <p:nvGrpSpPr>
            <p:cNvPr id="25631" name="Group 56"/>
            <p:cNvGrpSpPr>
              <a:grpSpLocks/>
            </p:cNvGrpSpPr>
            <p:nvPr/>
          </p:nvGrpSpPr>
          <p:grpSpPr bwMode="auto">
            <a:xfrm>
              <a:off x="0" y="1688011"/>
              <a:ext cx="1208445" cy="288000"/>
              <a:chOff x="0" y="0"/>
              <a:chExt cx="1208445" cy="288000"/>
            </a:xfrm>
          </p:grpSpPr>
          <p:sp>
            <p:nvSpPr>
              <p:cNvPr id="25638" name="椭圆 76"/>
              <p:cNvSpPr>
                <a:spLocks noChangeArrowheads="1"/>
              </p:cNvSpPr>
              <p:nvPr/>
            </p:nvSpPr>
            <p:spPr bwMode="auto">
              <a:xfrm>
                <a:off x="0" y="0"/>
                <a:ext cx="288000" cy="288000"/>
              </a:xfrm>
              <a:prstGeom prst="ellipse">
                <a:avLst/>
              </a:prstGeom>
              <a:solidFill>
                <a:srgbClr val="282828"/>
              </a:solidFill>
              <a:ln w="28575">
                <a:solidFill>
                  <a:srgbClr val="FF8607"/>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5639" name="矩形 77"/>
              <p:cNvSpPr>
                <a:spLocks noChangeArrowheads="1"/>
              </p:cNvSpPr>
              <p:nvPr/>
            </p:nvSpPr>
            <p:spPr bwMode="auto">
              <a:xfrm>
                <a:off x="288000" y="5500"/>
                <a:ext cx="9204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a:solidFill>
                      <a:srgbClr val="282828"/>
                    </a:solidFill>
                    <a:sym typeface="微软雅黑" panose="020B0503020204020204" pitchFamily="34" charset="-122"/>
                  </a:rPr>
                  <a:t>add name</a:t>
                </a:r>
                <a:endParaRPr lang="zh-CN" altLang="en-US" sz="1800">
                  <a:latin typeface="Arial" panose="020B0604020202020204" pitchFamily="34" charset="0"/>
                  <a:ea typeface="宋体" panose="02010600030101010101" pitchFamily="2" charset="-122"/>
                </a:endParaRPr>
              </a:p>
            </p:txBody>
          </p:sp>
        </p:grpSp>
        <p:cxnSp>
          <p:nvCxnSpPr>
            <p:cNvPr id="25632" name="肘形连接符 103"/>
            <p:cNvCxnSpPr>
              <a:cxnSpLocks noChangeShapeType="1"/>
              <a:stCxn id="25672" idx="4"/>
              <a:endCxn id="25648" idx="0"/>
            </p:cNvCxnSpPr>
            <p:nvPr/>
          </p:nvCxnSpPr>
          <p:spPr bwMode="auto">
            <a:xfrm rot="5400000">
              <a:off x="93769" y="50229"/>
              <a:ext cx="477124" cy="376663"/>
            </a:xfrm>
            <a:prstGeom prst="bentConnector3">
              <a:avLst>
                <a:gd name="adj1" fmla="val 50000"/>
              </a:avLst>
            </a:prstGeom>
            <a:noFill/>
            <a:ln w="9525">
              <a:solidFill>
                <a:srgbClr val="909090"/>
              </a:solidFill>
              <a:miter lim="800000"/>
              <a:headEnd/>
              <a:tailEnd/>
            </a:ln>
            <a:extLst>
              <a:ext uri="{909E8E84-426E-40DD-AFC4-6F175D3DCCD1}">
                <a14:hiddenFill xmlns:a14="http://schemas.microsoft.com/office/drawing/2010/main">
                  <a:noFill/>
                </a14:hiddenFill>
              </a:ext>
            </a:extLst>
          </p:spPr>
        </p:cxnSp>
        <p:cxnSp>
          <p:nvCxnSpPr>
            <p:cNvPr id="25633" name="肘形连接符 105"/>
            <p:cNvCxnSpPr>
              <a:cxnSpLocks noChangeShapeType="1"/>
              <a:stCxn id="25672" idx="4"/>
              <a:endCxn id="25646" idx="0"/>
            </p:cNvCxnSpPr>
            <p:nvPr/>
          </p:nvCxnSpPr>
          <p:spPr bwMode="auto">
            <a:xfrm rot="16200000" flipH="1">
              <a:off x="833461" y="-312798"/>
              <a:ext cx="477124" cy="1102720"/>
            </a:xfrm>
            <a:prstGeom prst="bentConnector3">
              <a:avLst>
                <a:gd name="adj1" fmla="val 50000"/>
              </a:avLst>
            </a:prstGeom>
            <a:noFill/>
            <a:ln w="9525">
              <a:solidFill>
                <a:srgbClr val="909090"/>
              </a:solidFill>
              <a:miter lim="800000"/>
              <a:headEnd/>
              <a:tailEnd/>
            </a:ln>
            <a:extLst>
              <a:ext uri="{909E8E84-426E-40DD-AFC4-6F175D3DCCD1}">
                <a14:hiddenFill xmlns:a14="http://schemas.microsoft.com/office/drawing/2010/main">
                  <a:noFill/>
                </a14:hiddenFill>
              </a:ext>
            </a:extLst>
          </p:spPr>
        </p:cxnSp>
        <p:cxnSp>
          <p:nvCxnSpPr>
            <p:cNvPr id="25634" name="直接连接符 107"/>
            <p:cNvCxnSpPr>
              <a:cxnSpLocks noChangeShapeType="1"/>
              <a:stCxn id="25648" idx="4"/>
              <a:endCxn id="25644" idx="0"/>
            </p:cNvCxnSpPr>
            <p:nvPr/>
          </p:nvCxnSpPr>
          <p:spPr bwMode="auto">
            <a:xfrm>
              <a:off x="144000" y="765124"/>
              <a:ext cx="1" cy="115629"/>
            </a:xfrm>
            <a:prstGeom prst="line">
              <a:avLst/>
            </a:prstGeom>
            <a:noFill/>
            <a:ln w="9525">
              <a:solidFill>
                <a:srgbClr val="909090"/>
              </a:solidFill>
              <a:miter lim="800000"/>
              <a:headEnd/>
              <a:tailEnd/>
            </a:ln>
            <a:extLst>
              <a:ext uri="{909E8E84-426E-40DD-AFC4-6F175D3DCCD1}">
                <a14:hiddenFill xmlns:a14="http://schemas.microsoft.com/office/drawing/2010/main">
                  <a:noFill/>
                </a14:hiddenFill>
              </a:ext>
            </a:extLst>
          </p:spPr>
        </p:cxnSp>
        <p:cxnSp>
          <p:nvCxnSpPr>
            <p:cNvPr id="25635" name="直接连接符 109"/>
            <p:cNvCxnSpPr>
              <a:cxnSpLocks noChangeShapeType="1"/>
              <a:stCxn id="25644" idx="4"/>
              <a:endCxn id="25640" idx="0"/>
            </p:cNvCxnSpPr>
            <p:nvPr/>
          </p:nvCxnSpPr>
          <p:spPr bwMode="auto">
            <a:xfrm>
              <a:off x="144000" y="1168753"/>
              <a:ext cx="1" cy="115629"/>
            </a:xfrm>
            <a:prstGeom prst="line">
              <a:avLst/>
            </a:prstGeom>
            <a:noFill/>
            <a:ln w="9525">
              <a:solidFill>
                <a:srgbClr val="909090"/>
              </a:solidFill>
              <a:miter lim="800000"/>
              <a:headEnd/>
              <a:tailEnd/>
            </a:ln>
            <a:extLst>
              <a:ext uri="{909E8E84-426E-40DD-AFC4-6F175D3DCCD1}">
                <a14:hiddenFill xmlns:a14="http://schemas.microsoft.com/office/drawing/2010/main">
                  <a:noFill/>
                </a14:hiddenFill>
              </a:ext>
            </a:extLst>
          </p:spPr>
        </p:cxnSp>
        <p:cxnSp>
          <p:nvCxnSpPr>
            <p:cNvPr id="25636" name="直接连接符 111"/>
            <p:cNvCxnSpPr>
              <a:cxnSpLocks noChangeShapeType="1"/>
              <a:stCxn id="25640" idx="4"/>
              <a:endCxn id="25638" idx="0"/>
            </p:cNvCxnSpPr>
            <p:nvPr/>
          </p:nvCxnSpPr>
          <p:spPr bwMode="auto">
            <a:xfrm>
              <a:off x="144000" y="1572382"/>
              <a:ext cx="1" cy="115629"/>
            </a:xfrm>
            <a:prstGeom prst="line">
              <a:avLst/>
            </a:prstGeom>
            <a:noFill/>
            <a:ln w="9525">
              <a:solidFill>
                <a:srgbClr val="909090"/>
              </a:solidFill>
              <a:miter lim="800000"/>
              <a:headEnd/>
              <a:tailEnd/>
            </a:ln>
            <a:extLst>
              <a:ext uri="{909E8E84-426E-40DD-AFC4-6F175D3DCCD1}">
                <a14:hiddenFill xmlns:a14="http://schemas.microsoft.com/office/drawing/2010/main">
                  <a:noFill/>
                </a14:hiddenFill>
              </a:ext>
            </a:extLst>
          </p:spPr>
        </p:cxnSp>
        <p:cxnSp>
          <p:nvCxnSpPr>
            <p:cNvPr id="25637" name="直接连接符 113"/>
            <p:cNvCxnSpPr>
              <a:cxnSpLocks noChangeShapeType="1"/>
              <a:stCxn id="25646" idx="4"/>
              <a:endCxn id="25642" idx="0"/>
            </p:cNvCxnSpPr>
            <p:nvPr/>
          </p:nvCxnSpPr>
          <p:spPr bwMode="auto">
            <a:xfrm>
              <a:off x="1623383" y="765124"/>
              <a:ext cx="1" cy="115629"/>
            </a:xfrm>
            <a:prstGeom prst="line">
              <a:avLst/>
            </a:prstGeom>
            <a:noFill/>
            <a:ln w="9525">
              <a:solidFill>
                <a:srgbClr val="909090"/>
              </a:solidFill>
              <a:miter lim="800000"/>
              <a:headEnd/>
              <a:tailEnd/>
            </a:ln>
            <a:extLst>
              <a:ext uri="{909E8E84-426E-40DD-AFC4-6F175D3DCCD1}">
                <a14:hiddenFill xmlns:a14="http://schemas.microsoft.com/office/drawing/2010/main">
                  <a:noFill/>
                </a14:hiddenFill>
              </a:ext>
            </a:extLst>
          </p:spPr>
        </p:cxnSp>
      </p:grpSp>
      <p:grpSp>
        <p:nvGrpSpPr>
          <p:cNvPr id="25613" name="Group 65"/>
          <p:cNvGrpSpPr>
            <a:grpSpLocks/>
          </p:cNvGrpSpPr>
          <p:nvPr/>
        </p:nvGrpSpPr>
        <p:grpSpPr bwMode="auto">
          <a:xfrm>
            <a:off x="6678613" y="2611438"/>
            <a:ext cx="1566862" cy="1573212"/>
            <a:chOff x="0" y="0"/>
            <a:chExt cx="1567459" cy="1572382"/>
          </a:xfrm>
        </p:grpSpPr>
        <p:grpSp>
          <p:nvGrpSpPr>
            <p:cNvPr id="25614" name="Group 66"/>
            <p:cNvGrpSpPr>
              <a:grpSpLocks/>
            </p:cNvGrpSpPr>
            <p:nvPr/>
          </p:nvGrpSpPr>
          <p:grpSpPr bwMode="auto">
            <a:xfrm>
              <a:off x="359014" y="477124"/>
              <a:ext cx="1208445" cy="288000"/>
              <a:chOff x="0" y="0"/>
              <a:chExt cx="1208445" cy="288000"/>
            </a:xfrm>
          </p:grpSpPr>
          <p:sp>
            <p:nvSpPr>
              <p:cNvPr id="25624" name="椭圆 37"/>
              <p:cNvSpPr>
                <a:spLocks noChangeArrowheads="1"/>
              </p:cNvSpPr>
              <p:nvPr/>
            </p:nvSpPr>
            <p:spPr bwMode="auto">
              <a:xfrm>
                <a:off x="0" y="0"/>
                <a:ext cx="288000" cy="288000"/>
              </a:xfrm>
              <a:prstGeom prst="ellipse">
                <a:avLst/>
              </a:prstGeom>
              <a:solidFill>
                <a:srgbClr val="282828"/>
              </a:solidFill>
              <a:ln w="28575">
                <a:solidFill>
                  <a:srgbClr val="FF8607"/>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5625" name="矩形 38"/>
              <p:cNvSpPr>
                <a:spLocks noChangeArrowheads="1"/>
              </p:cNvSpPr>
              <p:nvPr/>
            </p:nvSpPr>
            <p:spPr bwMode="auto">
              <a:xfrm>
                <a:off x="288000" y="5500"/>
                <a:ext cx="9204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a:solidFill>
                      <a:srgbClr val="282828"/>
                    </a:solidFill>
                    <a:sym typeface="微软雅黑" panose="020B0503020204020204" pitchFamily="34" charset="-122"/>
                  </a:rPr>
                  <a:t>add name</a:t>
                </a:r>
                <a:endParaRPr lang="zh-CN" altLang="en-US" sz="1800">
                  <a:latin typeface="Arial" panose="020B0604020202020204" pitchFamily="34" charset="0"/>
                  <a:ea typeface="宋体" panose="02010600030101010101" pitchFamily="2" charset="-122"/>
                </a:endParaRPr>
              </a:p>
            </p:txBody>
          </p:sp>
        </p:grpSp>
        <p:grpSp>
          <p:nvGrpSpPr>
            <p:cNvPr id="25615" name="Group 69"/>
            <p:cNvGrpSpPr>
              <a:grpSpLocks/>
            </p:cNvGrpSpPr>
            <p:nvPr/>
          </p:nvGrpSpPr>
          <p:grpSpPr bwMode="auto">
            <a:xfrm>
              <a:off x="359014" y="880753"/>
              <a:ext cx="1208445" cy="288000"/>
              <a:chOff x="0" y="0"/>
              <a:chExt cx="1208445" cy="288000"/>
            </a:xfrm>
          </p:grpSpPr>
          <p:sp>
            <p:nvSpPr>
              <p:cNvPr id="25622" name="椭圆 52"/>
              <p:cNvSpPr>
                <a:spLocks noChangeArrowheads="1"/>
              </p:cNvSpPr>
              <p:nvPr/>
            </p:nvSpPr>
            <p:spPr bwMode="auto">
              <a:xfrm>
                <a:off x="0" y="0"/>
                <a:ext cx="288000" cy="288000"/>
              </a:xfrm>
              <a:prstGeom prst="ellipse">
                <a:avLst/>
              </a:prstGeom>
              <a:solidFill>
                <a:srgbClr val="282828"/>
              </a:solidFill>
              <a:ln w="28575">
                <a:solidFill>
                  <a:srgbClr val="FF8607"/>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5623" name="矩形 53"/>
              <p:cNvSpPr>
                <a:spLocks noChangeArrowheads="1"/>
              </p:cNvSpPr>
              <p:nvPr/>
            </p:nvSpPr>
            <p:spPr bwMode="auto">
              <a:xfrm>
                <a:off x="288000" y="5500"/>
                <a:ext cx="9204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a:solidFill>
                      <a:srgbClr val="282828"/>
                    </a:solidFill>
                    <a:sym typeface="微软雅黑" panose="020B0503020204020204" pitchFamily="34" charset="-122"/>
                  </a:rPr>
                  <a:t>add name</a:t>
                </a:r>
                <a:endParaRPr lang="zh-CN" altLang="en-US" sz="1800">
                  <a:latin typeface="Arial" panose="020B0604020202020204" pitchFamily="34" charset="0"/>
                  <a:ea typeface="宋体" panose="02010600030101010101" pitchFamily="2" charset="-122"/>
                </a:endParaRPr>
              </a:p>
            </p:txBody>
          </p:sp>
        </p:grpSp>
        <p:grpSp>
          <p:nvGrpSpPr>
            <p:cNvPr id="25616" name="Group 72"/>
            <p:cNvGrpSpPr>
              <a:grpSpLocks/>
            </p:cNvGrpSpPr>
            <p:nvPr/>
          </p:nvGrpSpPr>
          <p:grpSpPr bwMode="auto">
            <a:xfrm>
              <a:off x="359014" y="1284382"/>
              <a:ext cx="1208445" cy="288000"/>
              <a:chOff x="0" y="0"/>
              <a:chExt cx="1208445" cy="288000"/>
            </a:xfrm>
          </p:grpSpPr>
          <p:sp>
            <p:nvSpPr>
              <p:cNvPr id="25620" name="椭圆 67"/>
              <p:cNvSpPr>
                <a:spLocks noChangeArrowheads="1"/>
              </p:cNvSpPr>
              <p:nvPr/>
            </p:nvSpPr>
            <p:spPr bwMode="auto">
              <a:xfrm>
                <a:off x="0" y="0"/>
                <a:ext cx="288000" cy="288000"/>
              </a:xfrm>
              <a:prstGeom prst="ellipse">
                <a:avLst/>
              </a:prstGeom>
              <a:solidFill>
                <a:srgbClr val="282828"/>
              </a:solidFill>
              <a:ln w="28575">
                <a:solidFill>
                  <a:srgbClr val="FF8607"/>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5621" name="矩形 68"/>
              <p:cNvSpPr>
                <a:spLocks noChangeArrowheads="1"/>
              </p:cNvSpPr>
              <p:nvPr/>
            </p:nvSpPr>
            <p:spPr bwMode="auto">
              <a:xfrm>
                <a:off x="288000" y="5500"/>
                <a:ext cx="9204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a:solidFill>
                      <a:srgbClr val="282828"/>
                    </a:solidFill>
                    <a:sym typeface="微软雅黑" panose="020B0503020204020204" pitchFamily="34" charset="-122"/>
                  </a:rPr>
                  <a:t>add name</a:t>
                </a:r>
                <a:endParaRPr lang="zh-CN" altLang="en-US" sz="1800">
                  <a:latin typeface="Arial" panose="020B0604020202020204" pitchFamily="34" charset="0"/>
                  <a:ea typeface="宋体" panose="02010600030101010101" pitchFamily="2" charset="-122"/>
                </a:endParaRPr>
              </a:p>
            </p:txBody>
          </p:sp>
        </p:grpSp>
        <p:cxnSp>
          <p:nvCxnSpPr>
            <p:cNvPr id="25617" name="肘形连接符 115"/>
            <p:cNvCxnSpPr>
              <a:cxnSpLocks noChangeShapeType="1"/>
              <a:stCxn id="25670" idx="4"/>
              <a:endCxn id="25624" idx="0"/>
            </p:cNvCxnSpPr>
            <p:nvPr/>
          </p:nvCxnSpPr>
          <p:spPr bwMode="auto">
            <a:xfrm rot="16200000" flipH="1">
              <a:off x="12945" y="-12945"/>
              <a:ext cx="477124" cy="503014"/>
            </a:xfrm>
            <a:prstGeom prst="bentConnector3">
              <a:avLst>
                <a:gd name="adj1" fmla="val 50000"/>
              </a:avLst>
            </a:prstGeom>
            <a:noFill/>
            <a:ln w="9525">
              <a:solidFill>
                <a:srgbClr val="909090"/>
              </a:solidFill>
              <a:miter lim="800000"/>
              <a:headEnd/>
              <a:tailEnd/>
            </a:ln>
            <a:extLst>
              <a:ext uri="{909E8E84-426E-40DD-AFC4-6F175D3DCCD1}">
                <a14:hiddenFill xmlns:a14="http://schemas.microsoft.com/office/drawing/2010/main">
                  <a:noFill/>
                </a14:hiddenFill>
              </a:ext>
            </a:extLst>
          </p:spPr>
        </p:cxnSp>
        <p:cxnSp>
          <p:nvCxnSpPr>
            <p:cNvPr id="25618" name="直接连接符 117"/>
            <p:cNvCxnSpPr>
              <a:cxnSpLocks noChangeShapeType="1"/>
              <a:stCxn id="25624" idx="4"/>
              <a:endCxn id="25622" idx="0"/>
            </p:cNvCxnSpPr>
            <p:nvPr/>
          </p:nvCxnSpPr>
          <p:spPr bwMode="auto">
            <a:xfrm>
              <a:off x="503014" y="765124"/>
              <a:ext cx="1" cy="115629"/>
            </a:xfrm>
            <a:prstGeom prst="line">
              <a:avLst/>
            </a:prstGeom>
            <a:noFill/>
            <a:ln w="9525">
              <a:solidFill>
                <a:srgbClr val="909090"/>
              </a:solidFill>
              <a:miter lim="800000"/>
              <a:headEnd/>
              <a:tailEnd/>
            </a:ln>
            <a:extLst>
              <a:ext uri="{909E8E84-426E-40DD-AFC4-6F175D3DCCD1}">
                <a14:hiddenFill xmlns:a14="http://schemas.microsoft.com/office/drawing/2010/main">
                  <a:noFill/>
                </a14:hiddenFill>
              </a:ext>
            </a:extLst>
          </p:spPr>
        </p:cxnSp>
        <p:cxnSp>
          <p:nvCxnSpPr>
            <p:cNvPr id="25619" name="直接连接符 119"/>
            <p:cNvCxnSpPr>
              <a:cxnSpLocks noChangeShapeType="1"/>
              <a:stCxn id="25622" idx="4"/>
              <a:endCxn id="25620" idx="0"/>
            </p:cNvCxnSpPr>
            <p:nvPr/>
          </p:nvCxnSpPr>
          <p:spPr bwMode="auto">
            <a:xfrm>
              <a:off x="503014" y="1168753"/>
              <a:ext cx="1" cy="115629"/>
            </a:xfrm>
            <a:prstGeom prst="line">
              <a:avLst/>
            </a:prstGeom>
            <a:noFill/>
            <a:ln w="9525">
              <a:solidFill>
                <a:srgbClr val="909090"/>
              </a:solidFill>
              <a:miter lim="800000"/>
              <a:headEnd/>
              <a:tailEnd/>
            </a:ln>
            <a:extLst>
              <a:ext uri="{909E8E84-426E-40DD-AFC4-6F175D3DCCD1}">
                <a14:hiddenFill xmlns:a14="http://schemas.microsoft.com/office/drawing/2010/main">
                  <a:noFill/>
                </a14:hiddenFill>
              </a:ext>
            </a:extLst>
          </p:spPr>
        </p:cxnSp>
      </p:grp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35"/>
          <p:cNvSpPr>
            <a:spLocks noChangeArrowheads="1"/>
          </p:cNvSpPr>
          <p:nvPr/>
        </p:nvSpPr>
        <p:spPr bwMode="auto">
          <a:xfrm>
            <a:off x="0" y="0"/>
            <a:ext cx="9144000" cy="5143500"/>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6627" name="矩形 3"/>
          <p:cNvSpPr>
            <a:spLocks noChangeArrowheads="1"/>
          </p:cNvSpPr>
          <p:nvPr/>
        </p:nvSpPr>
        <p:spPr bwMode="auto">
          <a:xfrm>
            <a:off x="476250" y="177800"/>
            <a:ext cx="2173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a:solidFill>
                  <a:srgbClr val="FFFFFF"/>
                </a:solidFill>
                <a:latin typeface="Impact" panose="020B0806030902050204" pitchFamily="34" charset="0"/>
                <a:sym typeface="Impact" panose="020B0806030902050204" pitchFamily="34" charset="0"/>
              </a:rPr>
              <a:t>Add title in here</a:t>
            </a:r>
            <a:endParaRPr lang="zh-CN" altLang="en-US" sz="1800">
              <a:latin typeface="Arial" panose="020B0604020202020204" pitchFamily="34" charset="0"/>
              <a:ea typeface="宋体" panose="02010600030101010101" pitchFamily="2" charset="-122"/>
            </a:endParaRPr>
          </a:p>
        </p:txBody>
      </p:sp>
      <p:sp>
        <p:nvSpPr>
          <p:cNvPr id="26628" name="等腰三角形 4"/>
          <p:cNvSpPr>
            <a:spLocks noChangeArrowheads="1"/>
          </p:cNvSpPr>
          <p:nvPr/>
        </p:nvSpPr>
        <p:spPr bwMode="auto">
          <a:xfrm rot="5400000">
            <a:off x="-39688" y="157163"/>
            <a:ext cx="581025" cy="501650"/>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26629" name="Group 5"/>
          <p:cNvGrpSpPr>
            <a:grpSpLocks/>
          </p:cNvGrpSpPr>
          <p:nvPr/>
        </p:nvGrpSpPr>
        <p:grpSpPr bwMode="auto">
          <a:xfrm>
            <a:off x="850900" y="1203325"/>
            <a:ext cx="1966913" cy="1966913"/>
            <a:chOff x="0" y="0"/>
            <a:chExt cx="1967106" cy="1967106"/>
          </a:xfrm>
        </p:grpSpPr>
        <p:sp>
          <p:nvSpPr>
            <p:cNvPr id="26648" name="椭圆 45"/>
            <p:cNvSpPr>
              <a:spLocks noChangeArrowheads="1"/>
            </p:cNvSpPr>
            <p:nvPr/>
          </p:nvSpPr>
          <p:spPr bwMode="auto">
            <a:xfrm>
              <a:off x="0" y="0"/>
              <a:ext cx="1967106" cy="1967106"/>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ym typeface="微软雅黑" panose="020B0503020204020204" pitchFamily="34" charset="-122"/>
              </a:endParaRPr>
            </a:p>
          </p:txBody>
        </p:sp>
        <p:sp>
          <p:nvSpPr>
            <p:cNvPr id="26649" name="椭圆 47"/>
            <p:cNvSpPr>
              <a:spLocks noChangeArrowheads="1"/>
            </p:cNvSpPr>
            <p:nvPr/>
          </p:nvSpPr>
          <p:spPr bwMode="auto">
            <a:xfrm>
              <a:off x="65385" y="65385"/>
              <a:ext cx="1836336" cy="1836336"/>
            </a:xfrm>
            <a:prstGeom prst="ellipse">
              <a:avLst/>
            </a:prstGeom>
            <a:solidFill>
              <a:srgbClr val="FF860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ym typeface="微软雅黑" panose="020B0503020204020204" pitchFamily="34" charset="-122"/>
              </a:endParaRPr>
            </a:p>
          </p:txBody>
        </p:sp>
      </p:grpSp>
      <p:sp>
        <p:nvSpPr>
          <p:cNvPr id="26630" name="文本框 44"/>
          <p:cNvSpPr>
            <a:spLocks noChangeArrowheads="1"/>
          </p:cNvSpPr>
          <p:nvPr/>
        </p:nvSpPr>
        <p:spPr bwMode="auto">
          <a:xfrm>
            <a:off x="1187450" y="1720850"/>
            <a:ext cx="131445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5400">
                <a:solidFill>
                  <a:srgbClr val="FFFFFF"/>
                </a:solidFill>
                <a:sym typeface="微软雅黑" panose="020B0503020204020204" pitchFamily="34" charset="-122"/>
              </a:rPr>
              <a:t>63</a:t>
            </a:r>
            <a:r>
              <a:rPr lang="en-US" altLang="zh-CN" sz="2800">
                <a:solidFill>
                  <a:srgbClr val="FFFFFF"/>
                </a:solidFill>
                <a:sym typeface="微软雅黑" panose="020B0503020204020204" pitchFamily="34" charset="-122"/>
              </a:rPr>
              <a:t>%</a:t>
            </a:r>
            <a:endParaRPr lang="zh-CN" altLang="en-US" sz="2800">
              <a:solidFill>
                <a:srgbClr val="FFFFFF"/>
              </a:solidFill>
              <a:sym typeface="微软雅黑" panose="020B0503020204020204" pitchFamily="34" charset="-122"/>
            </a:endParaRPr>
          </a:p>
        </p:txBody>
      </p:sp>
      <p:grpSp>
        <p:nvGrpSpPr>
          <p:cNvPr id="26631" name="Group 10"/>
          <p:cNvGrpSpPr>
            <a:grpSpLocks/>
          </p:cNvGrpSpPr>
          <p:nvPr/>
        </p:nvGrpSpPr>
        <p:grpSpPr bwMode="auto">
          <a:xfrm>
            <a:off x="714375" y="3384550"/>
            <a:ext cx="2324100" cy="915988"/>
            <a:chOff x="0" y="0"/>
            <a:chExt cx="2324072" cy="916107"/>
          </a:xfrm>
        </p:grpSpPr>
        <p:sp>
          <p:nvSpPr>
            <p:cNvPr id="26646" name="矩形 49"/>
            <p:cNvSpPr>
              <a:spLocks noChangeArrowheads="1"/>
            </p:cNvSpPr>
            <p:nvPr/>
          </p:nvSpPr>
          <p:spPr bwMode="auto">
            <a:xfrm>
              <a:off x="0" y="0"/>
              <a:ext cx="23240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200" b="1">
                  <a:solidFill>
                    <a:srgbClr val="131313"/>
                  </a:solidFill>
                  <a:sym typeface="微软雅黑" panose="020B0503020204020204" pitchFamily="34" charset="-122"/>
                </a:rPr>
                <a:t>Add title in here</a:t>
              </a:r>
              <a:endParaRPr lang="zh-CN" altLang="en-US" sz="1800">
                <a:latin typeface="Arial" panose="020B0604020202020204" pitchFamily="34" charset="0"/>
                <a:ea typeface="宋体" panose="02010600030101010101" pitchFamily="2" charset="-122"/>
              </a:endParaRPr>
            </a:p>
          </p:txBody>
        </p:sp>
        <p:sp>
          <p:nvSpPr>
            <p:cNvPr id="26647" name="矩形 50"/>
            <p:cNvSpPr>
              <a:spLocks noChangeArrowheads="1"/>
            </p:cNvSpPr>
            <p:nvPr/>
          </p:nvSpPr>
          <p:spPr bwMode="auto">
            <a:xfrm>
              <a:off x="0" y="208221"/>
              <a:ext cx="232407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ts val="1600"/>
                </a:lnSpc>
                <a:spcBef>
                  <a:spcPct val="0"/>
                </a:spcBef>
                <a:buFont typeface="Arial" panose="020B0604020202020204" pitchFamily="34" charset="0"/>
                <a:buNone/>
              </a:pPr>
              <a:r>
                <a:rPr lang="en-US" altLang="zh-CN" sz="1100">
                  <a:solidFill>
                    <a:srgbClr val="713605"/>
                  </a:solidFill>
                  <a:sym typeface="微软雅黑" panose="020B0503020204020204" pitchFamily="34" charset="-122"/>
                </a:rPr>
                <a:t>Please add a comment here. According to adjust the font and font size. </a:t>
              </a:r>
              <a:endParaRPr lang="zh-CN" altLang="en-US" sz="1100">
                <a:solidFill>
                  <a:srgbClr val="713605"/>
                </a:solidFill>
                <a:sym typeface="微软雅黑" panose="020B0503020204020204" pitchFamily="34" charset="-122"/>
              </a:endParaRPr>
            </a:p>
          </p:txBody>
        </p:sp>
      </p:grpSp>
      <p:grpSp>
        <p:nvGrpSpPr>
          <p:cNvPr id="26632" name="Group 13"/>
          <p:cNvGrpSpPr>
            <a:grpSpLocks/>
          </p:cNvGrpSpPr>
          <p:nvPr/>
        </p:nvGrpSpPr>
        <p:grpSpPr bwMode="auto">
          <a:xfrm>
            <a:off x="3573463" y="1203325"/>
            <a:ext cx="1966912" cy="1966913"/>
            <a:chOff x="0" y="0"/>
            <a:chExt cx="1967106" cy="1967106"/>
          </a:xfrm>
        </p:grpSpPr>
        <p:sp>
          <p:nvSpPr>
            <p:cNvPr id="26644" name="椭圆 61"/>
            <p:cNvSpPr>
              <a:spLocks noChangeArrowheads="1"/>
            </p:cNvSpPr>
            <p:nvPr/>
          </p:nvSpPr>
          <p:spPr bwMode="auto">
            <a:xfrm>
              <a:off x="0" y="0"/>
              <a:ext cx="1967106" cy="1967106"/>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ym typeface="微软雅黑" panose="020B0503020204020204" pitchFamily="34" charset="-122"/>
              </a:endParaRPr>
            </a:p>
          </p:txBody>
        </p:sp>
        <p:sp>
          <p:nvSpPr>
            <p:cNvPr id="26645" name="椭圆 87"/>
            <p:cNvSpPr>
              <a:spLocks noChangeArrowheads="1"/>
            </p:cNvSpPr>
            <p:nvPr/>
          </p:nvSpPr>
          <p:spPr bwMode="auto">
            <a:xfrm>
              <a:off x="65385" y="65385"/>
              <a:ext cx="1836336" cy="1836336"/>
            </a:xfrm>
            <a:prstGeom prst="ellipse">
              <a:avLst/>
            </a:prstGeom>
            <a:solidFill>
              <a:srgbClr val="FF860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ym typeface="微软雅黑" panose="020B0503020204020204" pitchFamily="34" charset="-122"/>
              </a:endParaRPr>
            </a:p>
          </p:txBody>
        </p:sp>
      </p:grpSp>
      <p:sp>
        <p:nvSpPr>
          <p:cNvPr id="26633" name="文本框 88"/>
          <p:cNvSpPr>
            <a:spLocks noChangeArrowheads="1"/>
          </p:cNvSpPr>
          <p:nvPr/>
        </p:nvSpPr>
        <p:spPr bwMode="auto">
          <a:xfrm>
            <a:off x="3908425" y="1720850"/>
            <a:ext cx="1316038"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5400">
                <a:solidFill>
                  <a:srgbClr val="FFFFFF"/>
                </a:solidFill>
                <a:sym typeface="微软雅黑" panose="020B0503020204020204" pitchFamily="34" charset="-122"/>
              </a:rPr>
              <a:t>45</a:t>
            </a:r>
            <a:r>
              <a:rPr lang="en-US" altLang="zh-CN" sz="2800">
                <a:solidFill>
                  <a:srgbClr val="FFFFFF"/>
                </a:solidFill>
                <a:sym typeface="微软雅黑" panose="020B0503020204020204" pitchFamily="34" charset="-122"/>
              </a:rPr>
              <a:t>%</a:t>
            </a:r>
            <a:endParaRPr lang="zh-CN" altLang="en-US" sz="2800">
              <a:solidFill>
                <a:srgbClr val="FFFFFF"/>
              </a:solidFill>
              <a:sym typeface="微软雅黑" panose="020B0503020204020204" pitchFamily="34" charset="-122"/>
            </a:endParaRPr>
          </a:p>
        </p:txBody>
      </p:sp>
      <p:grpSp>
        <p:nvGrpSpPr>
          <p:cNvPr id="26634" name="Group 18"/>
          <p:cNvGrpSpPr>
            <a:grpSpLocks/>
          </p:cNvGrpSpPr>
          <p:nvPr/>
        </p:nvGrpSpPr>
        <p:grpSpPr bwMode="auto">
          <a:xfrm>
            <a:off x="3438525" y="3384550"/>
            <a:ext cx="2324100" cy="915988"/>
            <a:chOff x="0" y="0"/>
            <a:chExt cx="2324072" cy="916107"/>
          </a:xfrm>
        </p:grpSpPr>
        <p:sp>
          <p:nvSpPr>
            <p:cNvPr id="26642" name="矩形 90"/>
            <p:cNvSpPr>
              <a:spLocks noChangeArrowheads="1"/>
            </p:cNvSpPr>
            <p:nvPr/>
          </p:nvSpPr>
          <p:spPr bwMode="auto">
            <a:xfrm>
              <a:off x="0" y="0"/>
              <a:ext cx="23240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200" b="1">
                  <a:solidFill>
                    <a:srgbClr val="131313"/>
                  </a:solidFill>
                  <a:sym typeface="微软雅黑" panose="020B0503020204020204" pitchFamily="34" charset="-122"/>
                </a:rPr>
                <a:t>Add title in here</a:t>
              </a:r>
              <a:endParaRPr lang="zh-CN" altLang="en-US" sz="1800">
                <a:latin typeface="Arial" panose="020B0604020202020204" pitchFamily="34" charset="0"/>
                <a:ea typeface="宋体" panose="02010600030101010101" pitchFamily="2" charset="-122"/>
              </a:endParaRPr>
            </a:p>
          </p:txBody>
        </p:sp>
        <p:sp>
          <p:nvSpPr>
            <p:cNvPr id="26643" name="矩形 91"/>
            <p:cNvSpPr>
              <a:spLocks noChangeArrowheads="1"/>
            </p:cNvSpPr>
            <p:nvPr/>
          </p:nvSpPr>
          <p:spPr bwMode="auto">
            <a:xfrm>
              <a:off x="0" y="208221"/>
              <a:ext cx="232407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ts val="1600"/>
                </a:lnSpc>
                <a:spcBef>
                  <a:spcPct val="0"/>
                </a:spcBef>
                <a:buFont typeface="Arial" panose="020B0604020202020204" pitchFamily="34" charset="0"/>
                <a:buNone/>
              </a:pPr>
              <a:r>
                <a:rPr lang="en-US" altLang="zh-CN" sz="1100">
                  <a:solidFill>
                    <a:srgbClr val="974806"/>
                  </a:solidFill>
                  <a:sym typeface="微软雅黑" panose="020B0503020204020204" pitchFamily="34" charset="-122"/>
                </a:rPr>
                <a:t>Please add a comment here. According to adjust the font and font size. </a:t>
              </a:r>
              <a:endParaRPr lang="zh-CN" altLang="en-US" sz="1100">
                <a:solidFill>
                  <a:srgbClr val="974806"/>
                </a:solidFill>
                <a:sym typeface="微软雅黑" panose="020B0503020204020204" pitchFamily="34" charset="-122"/>
              </a:endParaRPr>
            </a:p>
          </p:txBody>
        </p:sp>
      </p:grpSp>
      <p:grpSp>
        <p:nvGrpSpPr>
          <p:cNvPr id="26635" name="Group 21"/>
          <p:cNvGrpSpPr>
            <a:grpSpLocks/>
          </p:cNvGrpSpPr>
          <p:nvPr/>
        </p:nvGrpSpPr>
        <p:grpSpPr bwMode="auto">
          <a:xfrm>
            <a:off x="6296025" y="1203325"/>
            <a:ext cx="1966913" cy="1966913"/>
            <a:chOff x="0" y="0"/>
            <a:chExt cx="1967106" cy="1967106"/>
          </a:xfrm>
        </p:grpSpPr>
        <p:sp>
          <p:nvSpPr>
            <p:cNvPr id="26640" name="椭圆 93"/>
            <p:cNvSpPr>
              <a:spLocks noChangeArrowheads="1"/>
            </p:cNvSpPr>
            <p:nvPr/>
          </p:nvSpPr>
          <p:spPr bwMode="auto">
            <a:xfrm>
              <a:off x="0" y="0"/>
              <a:ext cx="1967106" cy="1967106"/>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ym typeface="微软雅黑" panose="020B0503020204020204" pitchFamily="34" charset="-122"/>
              </a:endParaRPr>
            </a:p>
          </p:txBody>
        </p:sp>
        <p:sp>
          <p:nvSpPr>
            <p:cNvPr id="26641" name="椭圆 95"/>
            <p:cNvSpPr>
              <a:spLocks noChangeArrowheads="1"/>
            </p:cNvSpPr>
            <p:nvPr/>
          </p:nvSpPr>
          <p:spPr bwMode="auto">
            <a:xfrm>
              <a:off x="65385" y="65385"/>
              <a:ext cx="1836336" cy="1836336"/>
            </a:xfrm>
            <a:prstGeom prst="ellipse">
              <a:avLst/>
            </a:prstGeom>
            <a:solidFill>
              <a:srgbClr val="FF860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ym typeface="微软雅黑" panose="020B0503020204020204" pitchFamily="34" charset="-122"/>
              </a:endParaRPr>
            </a:p>
          </p:txBody>
        </p:sp>
      </p:grpSp>
      <p:sp>
        <p:nvSpPr>
          <p:cNvPr id="26636" name="文本框 96"/>
          <p:cNvSpPr>
            <a:spLocks noChangeArrowheads="1"/>
          </p:cNvSpPr>
          <p:nvPr/>
        </p:nvSpPr>
        <p:spPr bwMode="auto">
          <a:xfrm>
            <a:off x="6632575" y="1720850"/>
            <a:ext cx="131445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5400">
                <a:solidFill>
                  <a:srgbClr val="FFFFFF"/>
                </a:solidFill>
                <a:sym typeface="微软雅黑" panose="020B0503020204020204" pitchFamily="34" charset="-122"/>
              </a:rPr>
              <a:t>58</a:t>
            </a:r>
            <a:r>
              <a:rPr lang="en-US" altLang="zh-CN" sz="2800">
                <a:solidFill>
                  <a:srgbClr val="FFFFFF"/>
                </a:solidFill>
                <a:sym typeface="微软雅黑" panose="020B0503020204020204" pitchFamily="34" charset="-122"/>
              </a:rPr>
              <a:t>%</a:t>
            </a:r>
            <a:endParaRPr lang="zh-CN" altLang="en-US" sz="2800">
              <a:solidFill>
                <a:srgbClr val="FFFFFF"/>
              </a:solidFill>
              <a:sym typeface="微软雅黑" panose="020B0503020204020204" pitchFamily="34" charset="-122"/>
            </a:endParaRPr>
          </a:p>
        </p:txBody>
      </p:sp>
      <p:grpSp>
        <p:nvGrpSpPr>
          <p:cNvPr id="26637" name="Group 26"/>
          <p:cNvGrpSpPr>
            <a:grpSpLocks/>
          </p:cNvGrpSpPr>
          <p:nvPr/>
        </p:nvGrpSpPr>
        <p:grpSpPr bwMode="auto">
          <a:xfrm>
            <a:off x="6159500" y="3384550"/>
            <a:ext cx="2324100" cy="915988"/>
            <a:chOff x="0" y="0"/>
            <a:chExt cx="2324072" cy="916107"/>
          </a:xfrm>
        </p:grpSpPr>
        <p:sp>
          <p:nvSpPr>
            <p:cNvPr id="26638" name="矩形 98"/>
            <p:cNvSpPr>
              <a:spLocks noChangeArrowheads="1"/>
            </p:cNvSpPr>
            <p:nvPr/>
          </p:nvSpPr>
          <p:spPr bwMode="auto">
            <a:xfrm>
              <a:off x="0" y="0"/>
              <a:ext cx="23240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200" b="1">
                  <a:solidFill>
                    <a:srgbClr val="131313"/>
                  </a:solidFill>
                  <a:sym typeface="微软雅黑" panose="020B0503020204020204" pitchFamily="34" charset="-122"/>
                </a:rPr>
                <a:t>Add title in here</a:t>
              </a:r>
              <a:endParaRPr lang="zh-CN" altLang="en-US" sz="1800">
                <a:latin typeface="Arial" panose="020B0604020202020204" pitchFamily="34" charset="0"/>
                <a:ea typeface="宋体" panose="02010600030101010101" pitchFamily="2" charset="-122"/>
              </a:endParaRPr>
            </a:p>
          </p:txBody>
        </p:sp>
        <p:sp>
          <p:nvSpPr>
            <p:cNvPr id="26639" name="矩形 99"/>
            <p:cNvSpPr>
              <a:spLocks noChangeArrowheads="1"/>
            </p:cNvSpPr>
            <p:nvPr/>
          </p:nvSpPr>
          <p:spPr bwMode="auto">
            <a:xfrm>
              <a:off x="0" y="208221"/>
              <a:ext cx="232407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ts val="1600"/>
                </a:lnSpc>
                <a:spcBef>
                  <a:spcPct val="0"/>
                </a:spcBef>
                <a:buFont typeface="Arial" panose="020B0604020202020204" pitchFamily="34" charset="0"/>
                <a:buNone/>
              </a:pPr>
              <a:r>
                <a:rPr lang="en-US" altLang="zh-CN" sz="1100">
                  <a:solidFill>
                    <a:srgbClr val="974806"/>
                  </a:solidFill>
                  <a:sym typeface="微软雅黑" panose="020B0503020204020204" pitchFamily="34" charset="-122"/>
                </a:rPr>
                <a:t>Please add a comment here. According to adjust the font and font size. </a:t>
              </a:r>
              <a:endParaRPr lang="zh-CN" altLang="en-US" sz="1100">
                <a:solidFill>
                  <a:srgbClr val="974806"/>
                </a:solidFill>
                <a:sym typeface="微软雅黑" panose="020B0503020204020204" pitchFamily="34" charset="-122"/>
              </a:endParaRPr>
            </a:p>
          </p:txBody>
        </p:sp>
      </p:gr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3"/>
          <p:cNvSpPr>
            <a:spLocks noChangeArrowheads="1"/>
          </p:cNvSpPr>
          <p:nvPr/>
        </p:nvSpPr>
        <p:spPr bwMode="auto">
          <a:xfrm>
            <a:off x="476250" y="177800"/>
            <a:ext cx="2384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Font typeface="Arial" panose="020B0604020202020204" pitchFamily="34" charset="0"/>
              <a:buNone/>
            </a:pPr>
            <a:r>
              <a:rPr lang="en-US" altLang="zh-CN"/>
              <a:t>New words</a:t>
            </a:r>
            <a:endParaRPr lang="zh-CN" altLang="en-US"/>
          </a:p>
        </p:txBody>
      </p:sp>
      <p:sp>
        <p:nvSpPr>
          <p:cNvPr id="6147" name="等腰三角形 4"/>
          <p:cNvSpPr>
            <a:spLocks noChangeArrowheads="1"/>
          </p:cNvSpPr>
          <p:nvPr/>
        </p:nvSpPr>
        <p:spPr bwMode="auto">
          <a:xfrm rot="5400000">
            <a:off x="-39688" y="157163"/>
            <a:ext cx="581025" cy="501650"/>
          </a:xfrm>
          <a:prstGeom prst="triangle">
            <a:avLst>
              <a:gd name="adj" fmla="val 50000"/>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cxnSp>
        <p:nvCxnSpPr>
          <p:cNvPr id="6148" name="直接连接符 35"/>
          <p:cNvCxnSpPr>
            <a:cxnSpLocks noChangeShapeType="1"/>
            <a:stCxn id="6155" idx="7"/>
            <a:endCxn id="6168" idx="1"/>
          </p:cNvCxnSpPr>
          <p:nvPr/>
        </p:nvCxnSpPr>
        <p:spPr bwMode="auto">
          <a:xfrm flipV="1">
            <a:off x="3619500" y="1682750"/>
            <a:ext cx="1096963" cy="534988"/>
          </a:xfrm>
          <a:prstGeom prst="line">
            <a:avLst/>
          </a:prstGeom>
          <a:noFill/>
          <a:ln w="9525">
            <a:solidFill>
              <a:srgbClr val="5F5F5F"/>
            </a:solidFill>
            <a:miter lim="800000"/>
            <a:headEnd/>
            <a:tailEnd/>
          </a:ln>
          <a:extLst>
            <a:ext uri="{909E8E84-426E-40DD-AFC4-6F175D3DCCD1}">
              <a14:hiddenFill xmlns:a14="http://schemas.microsoft.com/office/drawing/2010/main">
                <a:noFill/>
              </a14:hiddenFill>
            </a:ext>
          </a:extLst>
        </p:spPr>
      </p:cxnSp>
      <p:cxnSp>
        <p:nvCxnSpPr>
          <p:cNvPr id="6151" name="直接连接符 48"/>
          <p:cNvCxnSpPr>
            <a:cxnSpLocks noChangeShapeType="1"/>
            <a:stCxn id="6156" idx="7"/>
            <a:endCxn id="6163" idx="1"/>
          </p:cNvCxnSpPr>
          <p:nvPr/>
        </p:nvCxnSpPr>
        <p:spPr bwMode="auto">
          <a:xfrm flipV="1">
            <a:off x="3560763" y="3386138"/>
            <a:ext cx="1155700" cy="509587"/>
          </a:xfrm>
          <a:prstGeom prst="line">
            <a:avLst/>
          </a:prstGeom>
          <a:noFill/>
          <a:ln w="9525">
            <a:solidFill>
              <a:srgbClr val="5F5F5F"/>
            </a:solidFill>
            <a:miter lim="800000"/>
            <a:headEnd/>
            <a:tailEnd/>
          </a:ln>
          <a:extLst>
            <a:ext uri="{909E8E84-426E-40DD-AFC4-6F175D3DCCD1}">
              <a14:hiddenFill xmlns:a14="http://schemas.microsoft.com/office/drawing/2010/main">
                <a:noFill/>
              </a14:hiddenFill>
            </a:ext>
          </a:extLst>
        </p:spPr>
      </p:cxnSp>
      <p:sp>
        <p:nvSpPr>
          <p:cNvPr id="6152" name="椭圆 55"/>
          <p:cNvSpPr>
            <a:spLocks noChangeArrowheads="1"/>
          </p:cNvSpPr>
          <p:nvPr/>
        </p:nvSpPr>
        <p:spPr bwMode="auto">
          <a:xfrm>
            <a:off x="1300163" y="1878013"/>
            <a:ext cx="2411412" cy="241141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6153" name="Group 19"/>
          <p:cNvGrpSpPr>
            <a:grpSpLocks/>
          </p:cNvGrpSpPr>
          <p:nvPr/>
        </p:nvGrpSpPr>
        <p:grpSpPr bwMode="auto">
          <a:xfrm>
            <a:off x="1300163" y="1878013"/>
            <a:ext cx="2422525" cy="2411412"/>
            <a:chOff x="0" y="0"/>
            <a:chExt cx="2422693" cy="2412000"/>
          </a:xfrm>
        </p:grpSpPr>
        <p:sp>
          <p:nvSpPr>
            <p:cNvPr id="6162" name="椭圆 31"/>
            <p:cNvSpPr>
              <a:spLocks noChangeArrowheads="1"/>
            </p:cNvSpPr>
            <p:nvPr/>
          </p:nvSpPr>
          <p:spPr bwMode="auto">
            <a:xfrm>
              <a:off x="10693" y="0"/>
              <a:ext cx="2412000" cy="2412000"/>
            </a:xfrm>
            <a:prstGeom prst="ellipse">
              <a:avLst/>
            </a:prstGeom>
            <a:solidFill>
              <a:srgbClr val="282828">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grpSp>
        <p:nvGrpSpPr>
          <p:cNvPr id="6154" name="Group 22"/>
          <p:cNvGrpSpPr>
            <a:grpSpLocks/>
          </p:cNvGrpSpPr>
          <p:nvPr/>
        </p:nvGrpSpPr>
        <p:grpSpPr bwMode="auto">
          <a:xfrm>
            <a:off x="1165225" y="1196975"/>
            <a:ext cx="2663825" cy="3219450"/>
            <a:chOff x="0" y="0"/>
            <a:chExt cx="2664000" cy="3219880"/>
          </a:xfrm>
        </p:grpSpPr>
        <p:sp>
          <p:nvSpPr>
            <p:cNvPr id="6157" name="椭圆 56"/>
            <p:cNvSpPr>
              <a:spLocks noChangeArrowheads="1"/>
            </p:cNvSpPr>
            <p:nvPr/>
          </p:nvSpPr>
          <p:spPr bwMode="auto">
            <a:xfrm>
              <a:off x="0" y="555880"/>
              <a:ext cx="2664000" cy="2664000"/>
            </a:xfrm>
            <a:prstGeom prst="ellipse">
              <a:avLst/>
            </a:prstGeom>
            <a:noFill/>
            <a:ln w="76200">
              <a:solidFill>
                <a:srgbClr val="90909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6158" name="椭圆 58"/>
            <p:cNvSpPr>
              <a:spLocks noChangeArrowheads="1"/>
            </p:cNvSpPr>
            <p:nvPr/>
          </p:nvSpPr>
          <p:spPr bwMode="auto">
            <a:xfrm>
              <a:off x="1160761" y="1707860"/>
              <a:ext cx="360040" cy="360040"/>
            </a:xfrm>
            <a:prstGeom prst="ellipse">
              <a:avLst/>
            </a:prstGeom>
            <a:solidFill>
              <a:srgbClr val="282828"/>
            </a:solidFill>
            <a:ln w="38100">
              <a:solidFill>
                <a:srgbClr val="909090"/>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6159" name="圆角矩形 59"/>
            <p:cNvSpPr>
              <a:spLocks noChangeArrowheads="1"/>
            </p:cNvSpPr>
            <p:nvPr/>
          </p:nvSpPr>
          <p:spPr bwMode="auto">
            <a:xfrm>
              <a:off x="1206000" y="195880"/>
              <a:ext cx="252000" cy="360000"/>
            </a:xfrm>
            <a:prstGeom prst="roundRect">
              <a:avLst>
                <a:gd name="adj" fmla="val 50000"/>
              </a:avLst>
            </a:prstGeom>
            <a:solidFill>
              <a:srgbClr val="909090"/>
            </a:solidFill>
            <a:ln w="25400">
              <a:solidFill>
                <a:srgbClr val="909090"/>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6160" name="椭圆 60"/>
            <p:cNvSpPr>
              <a:spLocks noChangeArrowheads="1"/>
            </p:cNvSpPr>
            <p:nvPr/>
          </p:nvSpPr>
          <p:spPr bwMode="auto">
            <a:xfrm>
              <a:off x="1097999" y="0"/>
              <a:ext cx="468000" cy="468000"/>
            </a:xfrm>
            <a:prstGeom prst="ellipse">
              <a:avLst/>
            </a:prstGeom>
            <a:noFill/>
            <a:ln w="57150">
              <a:solidFill>
                <a:srgbClr val="90909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6161" name="矩形 61"/>
            <p:cNvSpPr>
              <a:spLocks noChangeArrowheads="1"/>
            </p:cNvSpPr>
            <p:nvPr/>
          </p:nvSpPr>
          <p:spPr bwMode="auto">
            <a:xfrm>
              <a:off x="1205999" y="368504"/>
              <a:ext cx="252000" cy="198992"/>
            </a:xfrm>
            <a:prstGeom prst="rect">
              <a:avLst/>
            </a:prstGeom>
            <a:solidFill>
              <a:srgbClr val="909090"/>
            </a:solidFill>
            <a:ln w="25400">
              <a:solidFill>
                <a:srgbClr val="909090"/>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sp>
        <p:nvSpPr>
          <p:cNvPr id="6155" name="椭圆 51"/>
          <p:cNvSpPr>
            <a:spLocks noChangeArrowheads="1"/>
          </p:cNvSpPr>
          <p:nvPr/>
        </p:nvSpPr>
        <p:spPr bwMode="auto">
          <a:xfrm>
            <a:off x="3471863" y="2192338"/>
            <a:ext cx="173037" cy="173037"/>
          </a:xfrm>
          <a:prstGeom prst="ellipse">
            <a:avLst/>
          </a:prstGeom>
          <a:solidFill>
            <a:srgbClr val="FF8607"/>
          </a:solidFill>
          <a:ln w="57150">
            <a:solidFill>
              <a:srgbClr val="909090"/>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6156" name="椭圆 52"/>
          <p:cNvSpPr>
            <a:spLocks noChangeArrowheads="1"/>
          </p:cNvSpPr>
          <p:nvPr/>
        </p:nvSpPr>
        <p:spPr bwMode="auto">
          <a:xfrm>
            <a:off x="3413125" y="3870325"/>
            <a:ext cx="173038" cy="173038"/>
          </a:xfrm>
          <a:prstGeom prst="ellipse">
            <a:avLst/>
          </a:prstGeom>
          <a:solidFill>
            <a:srgbClr val="282828"/>
          </a:solidFill>
          <a:ln w="57150">
            <a:solidFill>
              <a:srgbClr val="909090"/>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35" name="Group 5"/>
          <p:cNvGrpSpPr>
            <a:grpSpLocks/>
          </p:cNvGrpSpPr>
          <p:nvPr/>
        </p:nvGrpSpPr>
        <p:grpSpPr bwMode="auto">
          <a:xfrm>
            <a:off x="4600575" y="915988"/>
            <a:ext cx="3500438" cy="1649822"/>
            <a:chOff x="0" y="0"/>
            <a:chExt cx="3499817" cy="1441752"/>
          </a:xfrm>
        </p:grpSpPr>
        <p:sp>
          <p:nvSpPr>
            <p:cNvPr id="36" name="矩形 37"/>
            <p:cNvSpPr>
              <a:spLocks noChangeArrowheads="1"/>
            </p:cNvSpPr>
            <p:nvPr/>
          </p:nvSpPr>
          <p:spPr bwMode="auto">
            <a:xfrm>
              <a:off x="115441" y="646911"/>
              <a:ext cx="3384376" cy="45719"/>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7" name="TextBox 38"/>
            <p:cNvSpPr>
              <a:spLocks noChangeArrowheads="1"/>
            </p:cNvSpPr>
            <p:nvPr/>
          </p:nvSpPr>
          <p:spPr bwMode="auto">
            <a:xfrm>
              <a:off x="0" y="0"/>
              <a:ext cx="2016541" cy="618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4000" b="1" dirty="0" smtClean="0">
                  <a:solidFill>
                    <a:srgbClr val="FF8607"/>
                  </a:solidFill>
                  <a:sym typeface="微软雅黑" panose="020B0503020204020204" pitchFamily="34" charset="-122"/>
                </a:rPr>
                <a:t>gadget</a:t>
              </a:r>
              <a:endParaRPr lang="zh-CN" altLang="en-US" sz="4000" b="1" dirty="0">
                <a:solidFill>
                  <a:srgbClr val="FF8607"/>
                </a:solidFill>
                <a:sym typeface="微软雅黑" panose="020B0503020204020204" pitchFamily="34" charset="-122"/>
              </a:endParaRPr>
            </a:p>
          </p:txBody>
        </p:sp>
        <p:grpSp>
          <p:nvGrpSpPr>
            <p:cNvPr id="38" name="Group 8"/>
            <p:cNvGrpSpPr>
              <a:grpSpLocks/>
            </p:cNvGrpSpPr>
            <p:nvPr/>
          </p:nvGrpSpPr>
          <p:grpSpPr bwMode="auto">
            <a:xfrm>
              <a:off x="40079" y="738092"/>
              <a:ext cx="3459738" cy="703660"/>
              <a:chOff x="10693" y="-47246"/>
              <a:chExt cx="3459738" cy="703660"/>
            </a:xfrm>
          </p:grpSpPr>
          <p:sp>
            <p:nvSpPr>
              <p:cNvPr id="39" name="TextBox 40"/>
              <p:cNvSpPr>
                <a:spLocks noChangeArrowheads="1"/>
              </p:cNvSpPr>
              <p:nvPr/>
            </p:nvSpPr>
            <p:spPr bwMode="auto">
              <a:xfrm>
                <a:off x="10693" y="-47246"/>
                <a:ext cx="3112542" cy="295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600" b="1" dirty="0" smtClean="0">
                    <a:solidFill>
                      <a:srgbClr val="000000"/>
                    </a:solidFill>
                    <a:sym typeface="微软雅黑" panose="020B0503020204020204" pitchFamily="34" charset="-122"/>
                  </a:rPr>
                  <a:t>小玩意，小器具</a:t>
                </a:r>
                <a:endParaRPr lang="zh-CN" altLang="en-US" sz="1600" b="1" dirty="0">
                  <a:solidFill>
                    <a:srgbClr val="000000"/>
                  </a:solidFill>
                  <a:sym typeface="微软雅黑" panose="020B0503020204020204" pitchFamily="34" charset="-122"/>
                </a:endParaRPr>
              </a:p>
            </p:txBody>
          </p:sp>
          <p:sp>
            <p:nvSpPr>
              <p:cNvPr id="40" name="TextBox 41"/>
              <p:cNvSpPr>
                <a:spLocks noChangeArrowheads="1"/>
              </p:cNvSpPr>
              <p:nvPr/>
            </p:nvSpPr>
            <p:spPr bwMode="auto">
              <a:xfrm>
                <a:off x="10693" y="238852"/>
                <a:ext cx="3459738" cy="4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eaLnBrk="1" hangingPunct="1">
                  <a:lnSpc>
                    <a:spcPts val="1500"/>
                  </a:lnSpc>
                  <a:spcBef>
                    <a:spcPct val="0"/>
                  </a:spcBef>
                  <a:buNone/>
                </a:pPr>
                <a:r>
                  <a:rPr lang="en-US" altLang="zh-CN" sz="1600" dirty="0" smtClean="0">
                    <a:solidFill>
                      <a:srgbClr val="5F5F5F"/>
                    </a:solidFill>
                    <a:sym typeface="微软雅黑" panose="020B0503020204020204" pitchFamily="34" charset="-122"/>
                  </a:rPr>
                  <a:t>a small machine or device which does something useful </a:t>
                </a:r>
                <a:endParaRPr lang="zh-CN" altLang="en-US" sz="1600" dirty="0">
                  <a:solidFill>
                    <a:srgbClr val="5F5F5F"/>
                  </a:solidFill>
                  <a:sym typeface="微软雅黑" panose="020B0503020204020204" pitchFamily="34" charset="-122"/>
                </a:endParaRPr>
              </a:p>
            </p:txBody>
          </p:sp>
        </p:grpSp>
      </p:grpSp>
      <p:grpSp>
        <p:nvGrpSpPr>
          <p:cNvPr id="41" name="Group 11"/>
          <p:cNvGrpSpPr>
            <a:grpSpLocks/>
          </p:cNvGrpSpPr>
          <p:nvPr/>
        </p:nvGrpSpPr>
        <p:grpSpPr bwMode="auto">
          <a:xfrm>
            <a:off x="4614863" y="2670175"/>
            <a:ext cx="3486150" cy="1376363"/>
            <a:chOff x="0" y="0"/>
            <a:chExt cx="3485956" cy="1376702"/>
          </a:xfrm>
        </p:grpSpPr>
        <p:sp>
          <p:nvSpPr>
            <p:cNvPr id="42" name="矩形 43"/>
            <p:cNvSpPr>
              <a:spLocks noChangeArrowheads="1"/>
            </p:cNvSpPr>
            <p:nvPr/>
          </p:nvSpPr>
          <p:spPr bwMode="auto">
            <a:xfrm>
              <a:off x="101580" y="693311"/>
              <a:ext cx="3384376" cy="45719"/>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3" name="TextBox 44"/>
            <p:cNvSpPr>
              <a:spLocks noChangeArrowheads="1"/>
            </p:cNvSpPr>
            <p:nvPr/>
          </p:nvSpPr>
          <p:spPr bwMode="auto">
            <a:xfrm>
              <a:off x="0" y="0"/>
              <a:ext cx="1611249" cy="70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4000" b="1" dirty="0" smtClean="0">
                  <a:solidFill>
                    <a:srgbClr val="5F5F5F"/>
                  </a:solidFill>
                  <a:sym typeface="微软雅黑" panose="020B0503020204020204" pitchFamily="34" charset="-122"/>
                </a:rPr>
                <a:t>bulky</a:t>
              </a:r>
              <a:endParaRPr lang="zh-CN" altLang="en-US" sz="4000" b="1" dirty="0">
                <a:solidFill>
                  <a:srgbClr val="5F5F5F"/>
                </a:solidFill>
                <a:sym typeface="微软雅黑" panose="020B0503020204020204" pitchFamily="34" charset="-122"/>
              </a:endParaRPr>
            </a:p>
          </p:txBody>
        </p:sp>
        <p:grpSp>
          <p:nvGrpSpPr>
            <p:cNvPr id="44" name="Group 14"/>
            <p:cNvGrpSpPr>
              <a:grpSpLocks/>
            </p:cNvGrpSpPr>
            <p:nvPr/>
          </p:nvGrpSpPr>
          <p:grpSpPr bwMode="auto">
            <a:xfrm>
              <a:off x="19228" y="766618"/>
              <a:ext cx="3466728" cy="610084"/>
              <a:chOff x="3703" y="-65120"/>
              <a:chExt cx="3466728" cy="610084"/>
            </a:xfrm>
          </p:grpSpPr>
          <p:sp>
            <p:nvSpPr>
              <p:cNvPr id="45" name="TextBox 46"/>
              <p:cNvSpPr>
                <a:spLocks noChangeArrowheads="1"/>
              </p:cNvSpPr>
              <p:nvPr/>
            </p:nvSpPr>
            <p:spPr bwMode="auto">
              <a:xfrm>
                <a:off x="3703" y="-65120"/>
                <a:ext cx="3112542" cy="338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zh-CN" altLang="en-US" sz="1600" b="1" dirty="0" smtClean="0">
                    <a:solidFill>
                      <a:srgbClr val="000000"/>
                    </a:solidFill>
                    <a:sym typeface="微软雅黑" panose="020B0503020204020204" pitchFamily="34" charset="-122"/>
                  </a:rPr>
                  <a:t>庞大</a:t>
                </a:r>
                <a:r>
                  <a:rPr lang="zh-CN" altLang="en-US" sz="1600" b="1" dirty="0">
                    <a:solidFill>
                      <a:srgbClr val="000000"/>
                    </a:solidFill>
                    <a:sym typeface="微软雅黑" panose="020B0503020204020204" pitchFamily="34" charset="-122"/>
                  </a:rPr>
                  <a:t>的；笨重的</a:t>
                </a:r>
              </a:p>
            </p:txBody>
          </p:sp>
          <p:sp>
            <p:nvSpPr>
              <p:cNvPr id="46" name="TextBox 47"/>
              <p:cNvSpPr>
                <a:spLocks noChangeArrowheads="1"/>
              </p:cNvSpPr>
              <p:nvPr/>
            </p:nvSpPr>
            <p:spPr bwMode="auto">
              <a:xfrm>
                <a:off x="10693" y="260120"/>
                <a:ext cx="3459738" cy="284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eaLnBrk="1" hangingPunct="1">
                  <a:lnSpc>
                    <a:spcPts val="1500"/>
                  </a:lnSpc>
                  <a:spcBef>
                    <a:spcPct val="0"/>
                  </a:spcBef>
                  <a:buNone/>
                </a:pPr>
                <a:r>
                  <a:rPr lang="en-US" altLang="zh-CN" sz="1600" dirty="0" smtClean="0">
                    <a:solidFill>
                      <a:srgbClr val="5F5F5F"/>
                    </a:solidFill>
                    <a:sym typeface="微软雅黑" panose="020B0503020204020204" pitchFamily="34" charset="-122"/>
                  </a:rPr>
                  <a:t>large and heavy</a:t>
                </a:r>
                <a:endParaRPr lang="zh-CN" altLang="en-US" sz="1000" dirty="0">
                  <a:solidFill>
                    <a:srgbClr val="5F5F5F"/>
                  </a:solidFill>
                  <a:sym typeface="微软雅黑" panose="020B0503020204020204" pitchFamily="34" charset="-122"/>
                </a:endParaRPr>
              </a:p>
            </p:txBody>
          </p:sp>
        </p:grpSp>
      </p:grpSp>
    </p:spTree>
    <p:extLst>
      <p:ext uri="{BB962C8B-B14F-4D97-AF65-F5344CB8AC3E}">
        <p14:creationId xmlns:p14="http://schemas.microsoft.com/office/powerpoint/2010/main" val="3640206559"/>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矩形 3"/>
          <p:cNvSpPr>
            <a:spLocks noChangeArrowheads="1"/>
          </p:cNvSpPr>
          <p:nvPr/>
        </p:nvSpPr>
        <p:spPr bwMode="auto">
          <a:xfrm>
            <a:off x="476250" y="177800"/>
            <a:ext cx="2173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a:solidFill>
                  <a:srgbClr val="282828"/>
                </a:solidFill>
                <a:latin typeface="Impact" panose="020B0806030902050204" pitchFamily="34" charset="0"/>
                <a:sym typeface="Impact" panose="020B0806030902050204" pitchFamily="34" charset="0"/>
              </a:rPr>
              <a:t>Add title in here</a:t>
            </a:r>
            <a:endParaRPr lang="zh-CN" altLang="en-US" sz="1800">
              <a:latin typeface="Arial" panose="020B0604020202020204" pitchFamily="34" charset="0"/>
              <a:ea typeface="宋体" panose="02010600030101010101" pitchFamily="2" charset="-122"/>
            </a:endParaRPr>
          </a:p>
        </p:txBody>
      </p:sp>
      <p:sp>
        <p:nvSpPr>
          <p:cNvPr id="27651" name="等腰三角形 4"/>
          <p:cNvSpPr>
            <a:spLocks noChangeArrowheads="1"/>
          </p:cNvSpPr>
          <p:nvPr/>
        </p:nvSpPr>
        <p:spPr bwMode="auto">
          <a:xfrm rot="5400000">
            <a:off x="-39688" y="157163"/>
            <a:ext cx="581025" cy="501650"/>
          </a:xfrm>
          <a:prstGeom prst="triangle">
            <a:avLst>
              <a:gd name="adj" fmla="val 50000"/>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27652"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425" y="1641475"/>
            <a:ext cx="3203575" cy="350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53" name="Group 5"/>
          <p:cNvGrpSpPr>
            <a:grpSpLocks/>
          </p:cNvGrpSpPr>
          <p:nvPr/>
        </p:nvGrpSpPr>
        <p:grpSpPr bwMode="auto">
          <a:xfrm>
            <a:off x="533400" y="1708150"/>
            <a:ext cx="5046663" cy="2663825"/>
            <a:chOff x="0" y="0"/>
            <a:chExt cx="5045868" cy="2664296"/>
          </a:xfrm>
        </p:grpSpPr>
        <p:sp>
          <p:nvSpPr>
            <p:cNvPr id="27658" name="矩形 8"/>
            <p:cNvSpPr>
              <a:spLocks noChangeArrowheads="1"/>
            </p:cNvSpPr>
            <p:nvPr/>
          </p:nvSpPr>
          <p:spPr bwMode="auto">
            <a:xfrm>
              <a:off x="0" y="72008"/>
              <a:ext cx="2453208"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1100">
                  <a:solidFill>
                    <a:srgbClr val="737373"/>
                  </a:solidFill>
                  <a:sym typeface="微软雅黑" panose="020B0503020204020204" pitchFamily="34" charset="-122"/>
                </a:rPr>
                <a:t>Please add a comment here. According to adjust the font and font size. Recommended justified. Please add a comment here. According to adjust the font and font size. Recommended justified.</a:t>
              </a:r>
              <a:endParaRPr lang="zh-CN" altLang="en-US" sz="1100">
                <a:solidFill>
                  <a:srgbClr val="737373"/>
                </a:solidFill>
                <a:sym typeface="微软雅黑" panose="020B0503020204020204" pitchFamily="34" charset="-122"/>
              </a:endParaRPr>
            </a:p>
            <a:p>
              <a:pPr eaLnBrk="1" hangingPunct="1">
                <a:lnSpc>
                  <a:spcPts val="1600"/>
                </a:lnSpc>
                <a:spcBef>
                  <a:spcPct val="0"/>
                </a:spcBef>
                <a:buFont typeface="Arial" panose="020B0604020202020204" pitchFamily="34" charset="0"/>
                <a:buNone/>
              </a:pPr>
              <a:r>
                <a:rPr lang="en-US" altLang="zh-CN" sz="1100">
                  <a:solidFill>
                    <a:srgbClr val="737373"/>
                  </a:solidFill>
                  <a:sym typeface="微软雅黑" panose="020B0503020204020204" pitchFamily="34" charset="-122"/>
                </a:rPr>
                <a:t>Please add a comment here. According to adjust the font and font size. Recommended justified. </a:t>
              </a:r>
              <a:endParaRPr lang="zh-CN" altLang="en-US" sz="1100">
                <a:solidFill>
                  <a:srgbClr val="737373"/>
                </a:solidFill>
                <a:sym typeface="微软雅黑" panose="020B0503020204020204" pitchFamily="34" charset="-122"/>
              </a:endParaRPr>
            </a:p>
            <a:p>
              <a:pPr eaLnBrk="1" hangingPunct="1">
                <a:lnSpc>
                  <a:spcPts val="1600"/>
                </a:lnSpc>
                <a:spcBef>
                  <a:spcPct val="0"/>
                </a:spcBef>
                <a:buFont typeface="Arial" panose="020B0604020202020204" pitchFamily="34" charset="0"/>
                <a:buNone/>
              </a:pPr>
              <a:r>
                <a:rPr lang="en-US" altLang="zh-CN" sz="1100">
                  <a:solidFill>
                    <a:srgbClr val="737373"/>
                  </a:solidFill>
                  <a:sym typeface="微软雅黑" panose="020B0503020204020204" pitchFamily="34" charset="-122"/>
                </a:rPr>
                <a:t>Please add a comment here. According to adjust the font and font size. Recommended justified.</a:t>
              </a:r>
            </a:p>
          </p:txBody>
        </p:sp>
        <p:sp>
          <p:nvSpPr>
            <p:cNvPr id="27659" name="矩形 9"/>
            <p:cNvSpPr>
              <a:spLocks noChangeArrowheads="1"/>
            </p:cNvSpPr>
            <p:nvPr/>
          </p:nvSpPr>
          <p:spPr bwMode="auto">
            <a:xfrm>
              <a:off x="2592660" y="72007"/>
              <a:ext cx="245320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1100">
                  <a:solidFill>
                    <a:srgbClr val="737373"/>
                  </a:solidFill>
                  <a:sym typeface="微软雅黑" panose="020B0503020204020204" pitchFamily="34" charset="-122"/>
                </a:rPr>
                <a:t>Please add a comment here. According to adjust the font and font size. Recommended justified. Please add a comment here. According to adjust the font and font size. Recommended justified.</a:t>
              </a:r>
              <a:endParaRPr lang="zh-CN" altLang="en-US" sz="1100">
                <a:solidFill>
                  <a:srgbClr val="737373"/>
                </a:solidFill>
                <a:sym typeface="微软雅黑" panose="020B0503020204020204" pitchFamily="34" charset="-122"/>
              </a:endParaRPr>
            </a:p>
            <a:p>
              <a:pPr eaLnBrk="1" hangingPunct="1">
                <a:lnSpc>
                  <a:spcPts val="1600"/>
                </a:lnSpc>
                <a:spcBef>
                  <a:spcPct val="0"/>
                </a:spcBef>
                <a:buFont typeface="Arial" panose="020B0604020202020204" pitchFamily="34" charset="0"/>
                <a:buNone/>
              </a:pPr>
              <a:r>
                <a:rPr lang="en-US" altLang="zh-CN" sz="1100">
                  <a:solidFill>
                    <a:srgbClr val="737373"/>
                  </a:solidFill>
                  <a:sym typeface="微软雅黑" panose="020B0503020204020204" pitchFamily="34" charset="-122"/>
                </a:rPr>
                <a:t>Please add a comment here. According to adjust the font and font size. </a:t>
              </a:r>
            </a:p>
          </p:txBody>
        </p:sp>
        <p:sp>
          <p:nvSpPr>
            <p:cNvPr id="27660" name="矩形 10"/>
            <p:cNvSpPr>
              <a:spLocks noChangeArrowheads="1"/>
            </p:cNvSpPr>
            <p:nvPr/>
          </p:nvSpPr>
          <p:spPr bwMode="auto">
            <a:xfrm>
              <a:off x="86841" y="0"/>
              <a:ext cx="4824000" cy="18000"/>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7661" name="矩形 11"/>
            <p:cNvSpPr>
              <a:spLocks noChangeArrowheads="1"/>
            </p:cNvSpPr>
            <p:nvPr/>
          </p:nvSpPr>
          <p:spPr bwMode="auto">
            <a:xfrm>
              <a:off x="86841" y="2646296"/>
              <a:ext cx="4824000" cy="18000"/>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grpSp>
        <p:nvGrpSpPr>
          <p:cNvPr id="27654" name="Group 10"/>
          <p:cNvGrpSpPr>
            <a:grpSpLocks/>
          </p:cNvGrpSpPr>
          <p:nvPr/>
        </p:nvGrpSpPr>
        <p:grpSpPr bwMode="auto">
          <a:xfrm>
            <a:off x="620713" y="1347788"/>
            <a:ext cx="4824412" cy="328612"/>
            <a:chOff x="0" y="0"/>
            <a:chExt cx="4824000" cy="328224"/>
          </a:xfrm>
        </p:grpSpPr>
        <p:sp>
          <p:nvSpPr>
            <p:cNvPr id="27655" name="矩形 12"/>
            <p:cNvSpPr>
              <a:spLocks noChangeArrowheads="1"/>
            </p:cNvSpPr>
            <p:nvPr/>
          </p:nvSpPr>
          <p:spPr bwMode="auto">
            <a:xfrm>
              <a:off x="0" y="0"/>
              <a:ext cx="4824000" cy="328224"/>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7656" name="矩形 13"/>
            <p:cNvSpPr>
              <a:spLocks noChangeArrowheads="1"/>
            </p:cNvSpPr>
            <p:nvPr/>
          </p:nvSpPr>
          <p:spPr bwMode="auto">
            <a:xfrm>
              <a:off x="55956" y="25612"/>
              <a:ext cx="23240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b="1">
                  <a:solidFill>
                    <a:srgbClr val="FFFFFF"/>
                  </a:solidFill>
                  <a:sym typeface="微软雅黑" panose="020B0503020204020204" pitchFamily="34" charset="-122"/>
                </a:rPr>
                <a:t>Please insert title here</a:t>
              </a:r>
              <a:endParaRPr lang="zh-CN" altLang="en-US" sz="1800">
                <a:latin typeface="Arial" panose="020B0604020202020204" pitchFamily="34" charset="0"/>
                <a:ea typeface="宋体" panose="02010600030101010101" pitchFamily="2" charset="-122"/>
              </a:endParaRPr>
            </a:p>
          </p:txBody>
        </p:sp>
        <p:sp>
          <p:nvSpPr>
            <p:cNvPr id="27657" name="等腰三角形 14"/>
            <p:cNvSpPr>
              <a:spLocks noChangeArrowheads="1"/>
            </p:cNvSpPr>
            <p:nvPr/>
          </p:nvSpPr>
          <p:spPr bwMode="auto">
            <a:xfrm rot="5400000">
              <a:off x="4545282" y="92102"/>
              <a:ext cx="167059" cy="144016"/>
            </a:xfrm>
            <a:prstGeom prst="triangle">
              <a:avLst>
                <a:gd name="adj" fmla="val 50000"/>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spTree>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121"/>
          <p:cNvSpPr>
            <a:spLocks noChangeArrowheads="1"/>
          </p:cNvSpPr>
          <p:nvPr/>
        </p:nvSpPr>
        <p:spPr bwMode="auto">
          <a:xfrm>
            <a:off x="0" y="0"/>
            <a:ext cx="9144000" cy="51435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28675" name="Group 3"/>
          <p:cNvGrpSpPr>
            <a:grpSpLocks/>
          </p:cNvGrpSpPr>
          <p:nvPr/>
        </p:nvGrpSpPr>
        <p:grpSpPr bwMode="auto">
          <a:xfrm>
            <a:off x="3563938" y="1203325"/>
            <a:ext cx="865187" cy="865188"/>
            <a:chOff x="0" y="0"/>
            <a:chExt cx="864000" cy="864000"/>
          </a:xfrm>
        </p:grpSpPr>
        <p:sp>
          <p:nvSpPr>
            <p:cNvPr id="28776" name="椭圆 124"/>
            <p:cNvSpPr>
              <a:spLocks noChangeArrowheads="1"/>
            </p:cNvSpPr>
            <p:nvPr/>
          </p:nvSpPr>
          <p:spPr bwMode="auto">
            <a:xfrm>
              <a:off x="0" y="0"/>
              <a:ext cx="864000" cy="864000"/>
            </a:xfrm>
            <a:prstGeom prst="ellipse">
              <a:avLst/>
            </a:pr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77" name="椭圆 125"/>
            <p:cNvSpPr>
              <a:spLocks noChangeArrowheads="1"/>
            </p:cNvSpPr>
            <p:nvPr/>
          </p:nvSpPr>
          <p:spPr bwMode="auto">
            <a:xfrm>
              <a:off x="90000" y="90000"/>
              <a:ext cx="684000" cy="684000"/>
            </a:xfrm>
            <a:prstGeom prst="ellipse">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sp>
        <p:nvSpPr>
          <p:cNvPr id="28676" name="矩形 122"/>
          <p:cNvSpPr>
            <a:spLocks noChangeArrowheads="1"/>
          </p:cNvSpPr>
          <p:nvPr/>
        </p:nvSpPr>
        <p:spPr bwMode="auto">
          <a:xfrm>
            <a:off x="3535363" y="2132013"/>
            <a:ext cx="5621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a:solidFill>
                  <a:srgbClr val="FFFFFF"/>
                </a:solidFill>
                <a:sym typeface="微软雅黑" panose="020B0503020204020204" pitchFamily="34" charset="-122"/>
              </a:rPr>
              <a:t>Conclusion and discussion</a:t>
            </a:r>
          </a:p>
        </p:txBody>
      </p:sp>
      <p:sp>
        <p:nvSpPr>
          <p:cNvPr id="28677" name="矩形 123"/>
          <p:cNvSpPr>
            <a:spLocks noChangeArrowheads="1"/>
          </p:cNvSpPr>
          <p:nvPr/>
        </p:nvSpPr>
        <p:spPr bwMode="auto">
          <a:xfrm>
            <a:off x="3535363" y="2544763"/>
            <a:ext cx="56213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600">
                <a:solidFill>
                  <a:srgbClr val="595959"/>
                </a:solidFill>
                <a:sym typeface="微软雅黑" panose="020B0503020204020204" pitchFamily="34" charset="-122"/>
              </a:rPr>
              <a:t>Please add the title here illustrated text</a:t>
            </a:r>
            <a:endParaRPr lang="zh-CN" altLang="en-US" sz="1600">
              <a:solidFill>
                <a:srgbClr val="595959"/>
              </a:solidFill>
              <a:sym typeface="微软雅黑" panose="020B0503020204020204" pitchFamily="34" charset="-122"/>
            </a:endParaRPr>
          </a:p>
        </p:txBody>
      </p:sp>
      <p:grpSp>
        <p:nvGrpSpPr>
          <p:cNvPr id="28678" name="Group 8"/>
          <p:cNvGrpSpPr>
            <a:grpSpLocks/>
          </p:cNvGrpSpPr>
          <p:nvPr/>
        </p:nvGrpSpPr>
        <p:grpSpPr bwMode="auto">
          <a:xfrm>
            <a:off x="584200" y="515938"/>
            <a:ext cx="2474913" cy="4068762"/>
            <a:chOff x="0" y="0"/>
            <a:chExt cx="2476153" cy="4069266"/>
          </a:xfrm>
        </p:grpSpPr>
        <p:sp>
          <p:nvSpPr>
            <p:cNvPr id="28716" name="矩形 79"/>
            <p:cNvSpPr>
              <a:spLocks noChangeArrowheads="1"/>
            </p:cNvSpPr>
            <p:nvPr/>
          </p:nvSpPr>
          <p:spPr bwMode="auto">
            <a:xfrm>
              <a:off x="0"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17" name="矩形 86"/>
            <p:cNvSpPr>
              <a:spLocks noChangeArrowheads="1"/>
            </p:cNvSpPr>
            <p:nvPr/>
          </p:nvSpPr>
          <p:spPr bwMode="auto">
            <a:xfrm>
              <a:off x="437624"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18" name="矩形 93"/>
            <p:cNvSpPr>
              <a:spLocks noChangeArrowheads="1"/>
            </p:cNvSpPr>
            <p:nvPr/>
          </p:nvSpPr>
          <p:spPr bwMode="auto">
            <a:xfrm>
              <a:off x="875248"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19" name="矩形 100"/>
            <p:cNvSpPr>
              <a:spLocks noChangeArrowheads="1"/>
            </p:cNvSpPr>
            <p:nvPr/>
          </p:nvSpPr>
          <p:spPr bwMode="auto">
            <a:xfrm>
              <a:off x="1312872"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20" name="矩形 107"/>
            <p:cNvSpPr>
              <a:spLocks noChangeArrowheads="1"/>
            </p:cNvSpPr>
            <p:nvPr/>
          </p:nvSpPr>
          <p:spPr bwMode="auto">
            <a:xfrm>
              <a:off x="1750496"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21" name="矩形 114"/>
            <p:cNvSpPr>
              <a:spLocks noChangeArrowheads="1"/>
            </p:cNvSpPr>
            <p:nvPr/>
          </p:nvSpPr>
          <p:spPr bwMode="auto">
            <a:xfrm>
              <a:off x="2188121"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22" name="矩形 126"/>
            <p:cNvSpPr>
              <a:spLocks noChangeArrowheads="1"/>
            </p:cNvSpPr>
            <p:nvPr/>
          </p:nvSpPr>
          <p:spPr bwMode="auto">
            <a:xfrm>
              <a:off x="0"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23" name="矩形 127"/>
            <p:cNvSpPr>
              <a:spLocks noChangeArrowheads="1"/>
            </p:cNvSpPr>
            <p:nvPr/>
          </p:nvSpPr>
          <p:spPr bwMode="auto">
            <a:xfrm>
              <a:off x="437624"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24" name="矩形 128"/>
            <p:cNvSpPr>
              <a:spLocks noChangeArrowheads="1"/>
            </p:cNvSpPr>
            <p:nvPr/>
          </p:nvSpPr>
          <p:spPr bwMode="auto">
            <a:xfrm>
              <a:off x="875248"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25" name="矩形 129"/>
            <p:cNvSpPr>
              <a:spLocks noChangeArrowheads="1"/>
            </p:cNvSpPr>
            <p:nvPr/>
          </p:nvSpPr>
          <p:spPr bwMode="auto">
            <a:xfrm>
              <a:off x="1312872"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26" name="矩形 130"/>
            <p:cNvSpPr>
              <a:spLocks noChangeArrowheads="1"/>
            </p:cNvSpPr>
            <p:nvPr/>
          </p:nvSpPr>
          <p:spPr bwMode="auto">
            <a:xfrm>
              <a:off x="1750496"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27" name="矩形 131"/>
            <p:cNvSpPr>
              <a:spLocks noChangeArrowheads="1"/>
            </p:cNvSpPr>
            <p:nvPr/>
          </p:nvSpPr>
          <p:spPr bwMode="auto">
            <a:xfrm>
              <a:off x="2188121"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28" name="矩形 132"/>
            <p:cNvSpPr>
              <a:spLocks noChangeArrowheads="1"/>
            </p:cNvSpPr>
            <p:nvPr/>
          </p:nvSpPr>
          <p:spPr bwMode="auto">
            <a:xfrm>
              <a:off x="0"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29" name="矩形 133"/>
            <p:cNvSpPr>
              <a:spLocks noChangeArrowheads="1"/>
            </p:cNvSpPr>
            <p:nvPr/>
          </p:nvSpPr>
          <p:spPr bwMode="auto">
            <a:xfrm>
              <a:off x="437624"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30" name="矩形 134"/>
            <p:cNvSpPr>
              <a:spLocks noChangeArrowheads="1"/>
            </p:cNvSpPr>
            <p:nvPr/>
          </p:nvSpPr>
          <p:spPr bwMode="auto">
            <a:xfrm>
              <a:off x="875248"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31" name="矩形 135"/>
            <p:cNvSpPr>
              <a:spLocks noChangeArrowheads="1"/>
            </p:cNvSpPr>
            <p:nvPr/>
          </p:nvSpPr>
          <p:spPr bwMode="auto">
            <a:xfrm>
              <a:off x="1312872"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32" name="矩形 136"/>
            <p:cNvSpPr>
              <a:spLocks noChangeArrowheads="1"/>
            </p:cNvSpPr>
            <p:nvPr/>
          </p:nvSpPr>
          <p:spPr bwMode="auto">
            <a:xfrm>
              <a:off x="1750496"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33" name="矩形 137"/>
            <p:cNvSpPr>
              <a:spLocks noChangeArrowheads="1"/>
            </p:cNvSpPr>
            <p:nvPr/>
          </p:nvSpPr>
          <p:spPr bwMode="auto">
            <a:xfrm>
              <a:off x="2188121"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34" name="矩形 138"/>
            <p:cNvSpPr>
              <a:spLocks noChangeArrowheads="1"/>
            </p:cNvSpPr>
            <p:nvPr/>
          </p:nvSpPr>
          <p:spPr bwMode="auto">
            <a:xfrm>
              <a:off x="0"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35" name="矩形 139"/>
            <p:cNvSpPr>
              <a:spLocks noChangeArrowheads="1"/>
            </p:cNvSpPr>
            <p:nvPr/>
          </p:nvSpPr>
          <p:spPr bwMode="auto">
            <a:xfrm>
              <a:off x="437624"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36" name="矩形 140"/>
            <p:cNvSpPr>
              <a:spLocks noChangeArrowheads="1"/>
            </p:cNvSpPr>
            <p:nvPr/>
          </p:nvSpPr>
          <p:spPr bwMode="auto">
            <a:xfrm>
              <a:off x="875248"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37" name="矩形 141"/>
            <p:cNvSpPr>
              <a:spLocks noChangeArrowheads="1"/>
            </p:cNvSpPr>
            <p:nvPr/>
          </p:nvSpPr>
          <p:spPr bwMode="auto">
            <a:xfrm>
              <a:off x="1312872"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38" name="矩形 142"/>
            <p:cNvSpPr>
              <a:spLocks noChangeArrowheads="1"/>
            </p:cNvSpPr>
            <p:nvPr/>
          </p:nvSpPr>
          <p:spPr bwMode="auto">
            <a:xfrm>
              <a:off x="1750496"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39" name="矩形 143"/>
            <p:cNvSpPr>
              <a:spLocks noChangeArrowheads="1"/>
            </p:cNvSpPr>
            <p:nvPr/>
          </p:nvSpPr>
          <p:spPr bwMode="auto">
            <a:xfrm>
              <a:off x="2188121"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40" name="矩形 144"/>
            <p:cNvSpPr>
              <a:spLocks noChangeArrowheads="1"/>
            </p:cNvSpPr>
            <p:nvPr/>
          </p:nvSpPr>
          <p:spPr bwMode="auto">
            <a:xfrm>
              <a:off x="0"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41" name="矩形 145"/>
            <p:cNvSpPr>
              <a:spLocks noChangeArrowheads="1"/>
            </p:cNvSpPr>
            <p:nvPr/>
          </p:nvSpPr>
          <p:spPr bwMode="auto">
            <a:xfrm>
              <a:off x="437624"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42" name="矩形 146"/>
            <p:cNvSpPr>
              <a:spLocks noChangeArrowheads="1"/>
            </p:cNvSpPr>
            <p:nvPr/>
          </p:nvSpPr>
          <p:spPr bwMode="auto">
            <a:xfrm>
              <a:off x="875248"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43" name="矩形 147"/>
            <p:cNvSpPr>
              <a:spLocks noChangeArrowheads="1"/>
            </p:cNvSpPr>
            <p:nvPr/>
          </p:nvSpPr>
          <p:spPr bwMode="auto">
            <a:xfrm>
              <a:off x="1312872"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44" name="矩形 148"/>
            <p:cNvSpPr>
              <a:spLocks noChangeArrowheads="1"/>
            </p:cNvSpPr>
            <p:nvPr/>
          </p:nvSpPr>
          <p:spPr bwMode="auto">
            <a:xfrm>
              <a:off x="1750496"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45" name="矩形 149"/>
            <p:cNvSpPr>
              <a:spLocks noChangeArrowheads="1"/>
            </p:cNvSpPr>
            <p:nvPr/>
          </p:nvSpPr>
          <p:spPr bwMode="auto">
            <a:xfrm>
              <a:off x="2188121"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46" name="矩形 150"/>
            <p:cNvSpPr>
              <a:spLocks noChangeArrowheads="1"/>
            </p:cNvSpPr>
            <p:nvPr/>
          </p:nvSpPr>
          <p:spPr bwMode="auto">
            <a:xfrm>
              <a:off x="0"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47" name="矩形 151"/>
            <p:cNvSpPr>
              <a:spLocks noChangeArrowheads="1"/>
            </p:cNvSpPr>
            <p:nvPr/>
          </p:nvSpPr>
          <p:spPr bwMode="auto">
            <a:xfrm>
              <a:off x="437624"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48" name="矩形 152"/>
            <p:cNvSpPr>
              <a:spLocks noChangeArrowheads="1"/>
            </p:cNvSpPr>
            <p:nvPr/>
          </p:nvSpPr>
          <p:spPr bwMode="auto">
            <a:xfrm>
              <a:off x="875248"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49" name="矩形 153"/>
            <p:cNvSpPr>
              <a:spLocks noChangeArrowheads="1"/>
            </p:cNvSpPr>
            <p:nvPr/>
          </p:nvSpPr>
          <p:spPr bwMode="auto">
            <a:xfrm>
              <a:off x="1312872"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50" name="矩形 154"/>
            <p:cNvSpPr>
              <a:spLocks noChangeArrowheads="1"/>
            </p:cNvSpPr>
            <p:nvPr/>
          </p:nvSpPr>
          <p:spPr bwMode="auto">
            <a:xfrm>
              <a:off x="1750496"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51" name="矩形 155"/>
            <p:cNvSpPr>
              <a:spLocks noChangeArrowheads="1"/>
            </p:cNvSpPr>
            <p:nvPr/>
          </p:nvSpPr>
          <p:spPr bwMode="auto">
            <a:xfrm>
              <a:off x="2188121"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52" name="矩形 156"/>
            <p:cNvSpPr>
              <a:spLocks noChangeArrowheads="1"/>
            </p:cNvSpPr>
            <p:nvPr/>
          </p:nvSpPr>
          <p:spPr bwMode="auto">
            <a:xfrm>
              <a:off x="0"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53" name="矩形 157"/>
            <p:cNvSpPr>
              <a:spLocks noChangeArrowheads="1"/>
            </p:cNvSpPr>
            <p:nvPr/>
          </p:nvSpPr>
          <p:spPr bwMode="auto">
            <a:xfrm>
              <a:off x="437624"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54" name="矩形 158"/>
            <p:cNvSpPr>
              <a:spLocks noChangeArrowheads="1"/>
            </p:cNvSpPr>
            <p:nvPr/>
          </p:nvSpPr>
          <p:spPr bwMode="auto">
            <a:xfrm>
              <a:off x="875248"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55" name="矩形 159"/>
            <p:cNvSpPr>
              <a:spLocks noChangeArrowheads="1"/>
            </p:cNvSpPr>
            <p:nvPr/>
          </p:nvSpPr>
          <p:spPr bwMode="auto">
            <a:xfrm>
              <a:off x="1312872"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56" name="矩形 160"/>
            <p:cNvSpPr>
              <a:spLocks noChangeArrowheads="1"/>
            </p:cNvSpPr>
            <p:nvPr/>
          </p:nvSpPr>
          <p:spPr bwMode="auto">
            <a:xfrm>
              <a:off x="1750496"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57" name="矩形 161"/>
            <p:cNvSpPr>
              <a:spLocks noChangeArrowheads="1"/>
            </p:cNvSpPr>
            <p:nvPr/>
          </p:nvSpPr>
          <p:spPr bwMode="auto">
            <a:xfrm>
              <a:off x="2188121"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58" name="矩形 162"/>
            <p:cNvSpPr>
              <a:spLocks noChangeArrowheads="1"/>
            </p:cNvSpPr>
            <p:nvPr/>
          </p:nvSpPr>
          <p:spPr bwMode="auto">
            <a:xfrm>
              <a:off x="0"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59" name="矩形 163"/>
            <p:cNvSpPr>
              <a:spLocks noChangeArrowheads="1"/>
            </p:cNvSpPr>
            <p:nvPr/>
          </p:nvSpPr>
          <p:spPr bwMode="auto">
            <a:xfrm>
              <a:off x="437624"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60" name="矩形 164"/>
            <p:cNvSpPr>
              <a:spLocks noChangeArrowheads="1"/>
            </p:cNvSpPr>
            <p:nvPr/>
          </p:nvSpPr>
          <p:spPr bwMode="auto">
            <a:xfrm>
              <a:off x="875248"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61" name="矩形 165"/>
            <p:cNvSpPr>
              <a:spLocks noChangeArrowheads="1"/>
            </p:cNvSpPr>
            <p:nvPr/>
          </p:nvSpPr>
          <p:spPr bwMode="auto">
            <a:xfrm>
              <a:off x="1312872"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62" name="矩形 166"/>
            <p:cNvSpPr>
              <a:spLocks noChangeArrowheads="1"/>
            </p:cNvSpPr>
            <p:nvPr/>
          </p:nvSpPr>
          <p:spPr bwMode="auto">
            <a:xfrm>
              <a:off x="1750496"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63" name="矩形 167"/>
            <p:cNvSpPr>
              <a:spLocks noChangeArrowheads="1"/>
            </p:cNvSpPr>
            <p:nvPr/>
          </p:nvSpPr>
          <p:spPr bwMode="auto">
            <a:xfrm>
              <a:off x="2188121"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64" name="矩形 168"/>
            <p:cNvSpPr>
              <a:spLocks noChangeArrowheads="1"/>
            </p:cNvSpPr>
            <p:nvPr/>
          </p:nvSpPr>
          <p:spPr bwMode="auto">
            <a:xfrm>
              <a:off x="0"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65" name="矩形 169"/>
            <p:cNvSpPr>
              <a:spLocks noChangeArrowheads="1"/>
            </p:cNvSpPr>
            <p:nvPr/>
          </p:nvSpPr>
          <p:spPr bwMode="auto">
            <a:xfrm>
              <a:off x="437624"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66" name="矩形 170"/>
            <p:cNvSpPr>
              <a:spLocks noChangeArrowheads="1"/>
            </p:cNvSpPr>
            <p:nvPr/>
          </p:nvSpPr>
          <p:spPr bwMode="auto">
            <a:xfrm>
              <a:off x="875248"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67" name="矩形 171"/>
            <p:cNvSpPr>
              <a:spLocks noChangeArrowheads="1"/>
            </p:cNvSpPr>
            <p:nvPr/>
          </p:nvSpPr>
          <p:spPr bwMode="auto">
            <a:xfrm>
              <a:off x="1312872"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68" name="矩形 172"/>
            <p:cNvSpPr>
              <a:spLocks noChangeArrowheads="1"/>
            </p:cNvSpPr>
            <p:nvPr/>
          </p:nvSpPr>
          <p:spPr bwMode="auto">
            <a:xfrm>
              <a:off x="1750496"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69" name="矩形 173"/>
            <p:cNvSpPr>
              <a:spLocks noChangeArrowheads="1"/>
            </p:cNvSpPr>
            <p:nvPr/>
          </p:nvSpPr>
          <p:spPr bwMode="auto">
            <a:xfrm>
              <a:off x="2188121"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70" name="矩形 174"/>
            <p:cNvSpPr>
              <a:spLocks noChangeArrowheads="1"/>
            </p:cNvSpPr>
            <p:nvPr/>
          </p:nvSpPr>
          <p:spPr bwMode="auto">
            <a:xfrm>
              <a:off x="0"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71" name="矩形 175"/>
            <p:cNvSpPr>
              <a:spLocks noChangeArrowheads="1"/>
            </p:cNvSpPr>
            <p:nvPr/>
          </p:nvSpPr>
          <p:spPr bwMode="auto">
            <a:xfrm>
              <a:off x="437624"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72" name="矩形 176"/>
            <p:cNvSpPr>
              <a:spLocks noChangeArrowheads="1"/>
            </p:cNvSpPr>
            <p:nvPr/>
          </p:nvSpPr>
          <p:spPr bwMode="auto">
            <a:xfrm>
              <a:off x="875248"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73" name="矩形 177"/>
            <p:cNvSpPr>
              <a:spLocks noChangeArrowheads="1"/>
            </p:cNvSpPr>
            <p:nvPr/>
          </p:nvSpPr>
          <p:spPr bwMode="auto">
            <a:xfrm>
              <a:off x="1312872"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74" name="矩形 178"/>
            <p:cNvSpPr>
              <a:spLocks noChangeArrowheads="1"/>
            </p:cNvSpPr>
            <p:nvPr/>
          </p:nvSpPr>
          <p:spPr bwMode="auto">
            <a:xfrm>
              <a:off x="1750496"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75" name="矩形 179"/>
            <p:cNvSpPr>
              <a:spLocks noChangeArrowheads="1"/>
            </p:cNvSpPr>
            <p:nvPr/>
          </p:nvSpPr>
          <p:spPr bwMode="auto">
            <a:xfrm>
              <a:off x="2188121"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grpSp>
        <p:nvGrpSpPr>
          <p:cNvPr id="28679" name="Group 69"/>
          <p:cNvGrpSpPr>
            <a:grpSpLocks/>
          </p:cNvGrpSpPr>
          <p:nvPr/>
        </p:nvGrpSpPr>
        <p:grpSpPr bwMode="auto">
          <a:xfrm>
            <a:off x="584200" y="515938"/>
            <a:ext cx="2474913" cy="4068762"/>
            <a:chOff x="0" y="0"/>
            <a:chExt cx="2476153" cy="4069266"/>
          </a:xfrm>
        </p:grpSpPr>
        <p:sp>
          <p:nvSpPr>
            <p:cNvPr id="28680" name="矩形 3"/>
            <p:cNvSpPr>
              <a:spLocks noChangeArrowheads="1"/>
            </p:cNvSpPr>
            <p:nvPr/>
          </p:nvSpPr>
          <p:spPr bwMode="auto">
            <a:xfrm>
              <a:off x="0"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681" name="矩形 4"/>
            <p:cNvSpPr>
              <a:spLocks noChangeArrowheads="1"/>
            </p:cNvSpPr>
            <p:nvPr/>
          </p:nvSpPr>
          <p:spPr bwMode="auto">
            <a:xfrm>
              <a:off x="437624"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682" name="矩形 7"/>
            <p:cNvSpPr>
              <a:spLocks noChangeArrowheads="1"/>
            </p:cNvSpPr>
            <p:nvPr/>
          </p:nvSpPr>
          <p:spPr bwMode="auto">
            <a:xfrm>
              <a:off x="1750496"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683" name="矩形 8"/>
            <p:cNvSpPr>
              <a:spLocks noChangeArrowheads="1"/>
            </p:cNvSpPr>
            <p:nvPr/>
          </p:nvSpPr>
          <p:spPr bwMode="auto">
            <a:xfrm>
              <a:off x="2188121"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684" name="矩形 59"/>
            <p:cNvSpPr>
              <a:spLocks noChangeArrowheads="1"/>
            </p:cNvSpPr>
            <p:nvPr/>
          </p:nvSpPr>
          <p:spPr bwMode="auto">
            <a:xfrm>
              <a:off x="0"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685" name="矩形 60"/>
            <p:cNvSpPr>
              <a:spLocks noChangeArrowheads="1"/>
            </p:cNvSpPr>
            <p:nvPr/>
          </p:nvSpPr>
          <p:spPr bwMode="auto">
            <a:xfrm>
              <a:off x="437624"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686" name="矩形 63"/>
            <p:cNvSpPr>
              <a:spLocks noChangeArrowheads="1"/>
            </p:cNvSpPr>
            <p:nvPr/>
          </p:nvSpPr>
          <p:spPr bwMode="auto">
            <a:xfrm>
              <a:off x="1750496"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687" name="矩形 64"/>
            <p:cNvSpPr>
              <a:spLocks noChangeArrowheads="1"/>
            </p:cNvSpPr>
            <p:nvPr/>
          </p:nvSpPr>
          <p:spPr bwMode="auto">
            <a:xfrm>
              <a:off x="2188121"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688" name="矩形 66"/>
            <p:cNvSpPr>
              <a:spLocks noChangeArrowheads="1"/>
            </p:cNvSpPr>
            <p:nvPr/>
          </p:nvSpPr>
          <p:spPr bwMode="auto">
            <a:xfrm>
              <a:off x="0" y="828081"/>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689" name="矩形 67"/>
            <p:cNvSpPr>
              <a:spLocks noChangeArrowheads="1"/>
            </p:cNvSpPr>
            <p:nvPr/>
          </p:nvSpPr>
          <p:spPr bwMode="auto">
            <a:xfrm>
              <a:off x="437624" y="828081"/>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690" name="矩形 70"/>
            <p:cNvSpPr>
              <a:spLocks noChangeArrowheads="1"/>
            </p:cNvSpPr>
            <p:nvPr/>
          </p:nvSpPr>
          <p:spPr bwMode="auto">
            <a:xfrm>
              <a:off x="1750496" y="828081"/>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691" name="矩形 71"/>
            <p:cNvSpPr>
              <a:spLocks noChangeArrowheads="1"/>
            </p:cNvSpPr>
            <p:nvPr/>
          </p:nvSpPr>
          <p:spPr bwMode="auto">
            <a:xfrm>
              <a:off x="2188121" y="828081"/>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692" name="矩形 73"/>
            <p:cNvSpPr>
              <a:spLocks noChangeArrowheads="1"/>
            </p:cNvSpPr>
            <p:nvPr/>
          </p:nvSpPr>
          <p:spPr bwMode="auto">
            <a:xfrm>
              <a:off x="0" y="124996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693" name="矩形 74"/>
            <p:cNvSpPr>
              <a:spLocks noChangeArrowheads="1"/>
            </p:cNvSpPr>
            <p:nvPr/>
          </p:nvSpPr>
          <p:spPr bwMode="auto">
            <a:xfrm>
              <a:off x="437624" y="124996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694" name="矩形 77"/>
            <p:cNvSpPr>
              <a:spLocks noChangeArrowheads="1"/>
            </p:cNvSpPr>
            <p:nvPr/>
          </p:nvSpPr>
          <p:spPr bwMode="auto">
            <a:xfrm>
              <a:off x="1750496" y="124996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695" name="矩形 78"/>
            <p:cNvSpPr>
              <a:spLocks noChangeArrowheads="1"/>
            </p:cNvSpPr>
            <p:nvPr/>
          </p:nvSpPr>
          <p:spPr bwMode="auto">
            <a:xfrm>
              <a:off x="2188121" y="124996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696" name="矩形 80"/>
            <p:cNvSpPr>
              <a:spLocks noChangeArrowheads="1"/>
            </p:cNvSpPr>
            <p:nvPr/>
          </p:nvSpPr>
          <p:spPr bwMode="auto">
            <a:xfrm>
              <a:off x="0"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697" name="矩形 81"/>
            <p:cNvSpPr>
              <a:spLocks noChangeArrowheads="1"/>
            </p:cNvSpPr>
            <p:nvPr/>
          </p:nvSpPr>
          <p:spPr bwMode="auto">
            <a:xfrm>
              <a:off x="437624"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698" name="矩形 82"/>
            <p:cNvSpPr>
              <a:spLocks noChangeArrowheads="1"/>
            </p:cNvSpPr>
            <p:nvPr/>
          </p:nvSpPr>
          <p:spPr bwMode="auto">
            <a:xfrm>
              <a:off x="875248"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699" name="矩形 83"/>
            <p:cNvSpPr>
              <a:spLocks noChangeArrowheads="1"/>
            </p:cNvSpPr>
            <p:nvPr/>
          </p:nvSpPr>
          <p:spPr bwMode="auto">
            <a:xfrm>
              <a:off x="1312872"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00" name="矩形 84"/>
            <p:cNvSpPr>
              <a:spLocks noChangeArrowheads="1"/>
            </p:cNvSpPr>
            <p:nvPr/>
          </p:nvSpPr>
          <p:spPr bwMode="auto">
            <a:xfrm>
              <a:off x="1750496"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01" name="矩形 85"/>
            <p:cNvSpPr>
              <a:spLocks noChangeArrowheads="1"/>
            </p:cNvSpPr>
            <p:nvPr/>
          </p:nvSpPr>
          <p:spPr bwMode="auto">
            <a:xfrm>
              <a:off x="2188121"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02" name="矩形 87"/>
            <p:cNvSpPr>
              <a:spLocks noChangeArrowheads="1"/>
            </p:cNvSpPr>
            <p:nvPr/>
          </p:nvSpPr>
          <p:spPr bwMode="auto">
            <a:xfrm>
              <a:off x="0"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03" name="矩形 88"/>
            <p:cNvSpPr>
              <a:spLocks noChangeArrowheads="1"/>
            </p:cNvSpPr>
            <p:nvPr/>
          </p:nvSpPr>
          <p:spPr bwMode="auto">
            <a:xfrm>
              <a:off x="437624"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04" name="矩形 89"/>
            <p:cNvSpPr>
              <a:spLocks noChangeArrowheads="1"/>
            </p:cNvSpPr>
            <p:nvPr/>
          </p:nvSpPr>
          <p:spPr bwMode="auto">
            <a:xfrm>
              <a:off x="875248"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05" name="矩形 90"/>
            <p:cNvSpPr>
              <a:spLocks noChangeArrowheads="1"/>
            </p:cNvSpPr>
            <p:nvPr/>
          </p:nvSpPr>
          <p:spPr bwMode="auto">
            <a:xfrm>
              <a:off x="1312872"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06" name="矩形 91"/>
            <p:cNvSpPr>
              <a:spLocks noChangeArrowheads="1"/>
            </p:cNvSpPr>
            <p:nvPr/>
          </p:nvSpPr>
          <p:spPr bwMode="auto">
            <a:xfrm>
              <a:off x="1750496"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07" name="矩形 92"/>
            <p:cNvSpPr>
              <a:spLocks noChangeArrowheads="1"/>
            </p:cNvSpPr>
            <p:nvPr/>
          </p:nvSpPr>
          <p:spPr bwMode="auto">
            <a:xfrm>
              <a:off x="2188121"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08" name="矩形 98"/>
            <p:cNvSpPr>
              <a:spLocks noChangeArrowheads="1"/>
            </p:cNvSpPr>
            <p:nvPr/>
          </p:nvSpPr>
          <p:spPr bwMode="auto">
            <a:xfrm>
              <a:off x="1750496" y="2515597"/>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09" name="矩形 99"/>
            <p:cNvSpPr>
              <a:spLocks noChangeArrowheads="1"/>
            </p:cNvSpPr>
            <p:nvPr/>
          </p:nvSpPr>
          <p:spPr bwMode="auto">
            <a:xfrm>
              <a:off x="2188121" y="2515597"/>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10" name="矩形 105"/>
            <p:cNvSpPr>
              <a:spLocks noChangeArrowheads="1"/>
            </p:cNvSpPr>
            <p:nvPr/>
          </p:nvSpPr>
          <p:spPr bwMode="auto">
            <a:xfrm>
              <a:off x="1750496" y="2937476"/>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11" name="矩形 106"/>
            <p:cNvSpPr>
              <a:spLocks noChangeArrowheads="1"/>
            </p:cNvSpPr>
            <p:nvPr/>
          </p:nvSpPr>
          <p:spPr bwMode="auto">
            <a:xfrm>
              <a:off x="2188121" y="2937476"/>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12" name="矩形 112"/>
            <p:cNvSpPr>
              <a:spLocks noChangeArrowheads="1"/>
            </p:cNvSpPr>
            <p:nvPr/>
          </p:nvSpPr>
          <p:spPr bwMode="auto">
            <a:xfrm>
              <a:off x="1750496" y="3359355"/>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13" name="矩形 113"/>
            <p:cNvSpPr>
              <a:spLocks noChangeArrowheads="1"/>
            </p:cNvSpPr>
            <p:nvPr/>
          </p:nvSpPr>
          <p:spPr bwMode="auto">
            <a:xfrm>
              <a:off x="2188121" y="3359355"/>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14" name="矩形 119"/>
            <p:cNvSpPr>
              <a:spLocks noChangeArrowheads="1"/>
            </p:cNvSpPr>
            <p:nvPr/>
          </p:nvSpPr>
          <p:spPr bwMode="auto">
            <a:xfrm>
              <a:off x="1750496" y="3781234"/>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8715" name="矩形 120"/>
            <p:cNvSpPr>
              <a:spLocks noChangeArrowheads="1"/>
            </p:cNvSpPr>
            <p:nvPr/>
          </p:nvSpPr>
          <p:spPr bwMode="auto">
            <a:xfrm>
              <a:off x="2188121" y="3781234"/>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spTree>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矩形 3"/>
          <p:cNvSpPr>
            <a:spLocks noChangeArrowheads="1"/>
          </p:cNvSpPr>
          <p:nvPr/>
        </p:nvSpPr>
        <p:spPr bwMode="auto">
          <a:xfrm>
            <a:off x="476250" y="177800"/>
            <a:ext cx="2173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a:solidFill>
                  <a:srgbClr val="FF8607"/>
                </a:solidFill>
                <a:latin typeface="Impact" panose="020B0806030902050204" pitchFamily="34" charset="0"/>
                <a:sym typeface="Impact" panose="020B0806030902050204" pitchFamily="34" charset="0"/>
              </a:rPr>
              <a:t>Add title in here</a:t>
            </a:r>
            <a:endParaRPr lang="zh-CN" altLang="en-US" sz="1800">
              <a:latin typeface="Arial" panose="020B0604020202020204" pitchFamily="34" charset="0"/>
              <a:ea typeface="宋体" panose="02010600030101010101" pitchFamily="2" charset="-122"/>
            </a:endParaRPr>
          </a:p>
        </p:txBody>
      </p:sp>
      <p:sp>
        <p:nvSpPr>
          <p:cNvPr id="29699" name="等腰三角形 4"/>
          <p:cNvSpPr>
            <a:spLocks noChangeArrowheads="1"/>
          </p:cNvSpPr>
          <p:nvPr/>
        </p:nvSpPr>
        <p:spPr bwMode="auto">
          <a:xfrm rot="5400000">
            <a:off x="-39688" y="157163"/>
            <a:ext cx="581025" cy="501650"/>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29700" name="Group 4"/>
          <p:cNvGrpSpPr>
            <a:grpSpLocks/>
          </p:cNvGrpSpPr>
          <p:nvPr/>
        </p:nvGrpSpPr>
        <p:grpSpPr bwMode="auto">
          <a:xfrm>
            <a:off x="971550" y="1123950"/>
            <a:ext cx="3870325" cy="612775"/>
            <a:chOff x="0" y="-565"/>
            <a:chExt cx="3869681" cy="614576"/>
          </a:xfrm>
        </p:grpSpPr>
        <p:sp>
          <p:nvSpPr>
            <p:cNvPr id="29724" name="矩形 31"/>
            <p:cNvSpPr>
              <a:spLocks noChangeArrowheads="1"/>
            </p:cNvSpPr>
            <p:nvPr/>
          </p:nvSpPr>
          <p:spPr bwMode="auto">
            <a:xfrm>
              <a:off x="0" y="218011"/>
              <a:ext cx="1296120" cy="396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9725" name="五边形 32"/>
            <p:cNvSpPr>
              <a:spLocks noChangeArrowheads="1"/>
            </p:cNvSpPr>
            <p:nvPr/>
          </p:nvSpPr>
          <p:spPr bwMode="auto">
            <a:xfrm>
              <a:off x="1205385" y="-565"/>
              <a:ext cx="2664296" cy="396000"/>
            </a:xfrm>
            <a:prstGeom prst="homePlate">
              <a:avLst>
                <a:gd name="adj" fmla="val 168201"/>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9726" name="直角三角形 33"/>
            <p:cNvSpPr>
              <a:spLocks noChangeArrowheads="1"/>
            </p:cNvSpPr>
            <p:nvPr/>
          </p:nvSpPr>
          <p:spPr bwMode="auto">
            <a:xfrm rot="10800000">
              <a:off x="1080120" y="398010"/>
              <a:ext cx="216000" cy="216000"/>
            </a:xfrm>
            <a:prstGeom prst="rtTriangle">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9727" name="矩形 34"/>
            <p:cNvSpPr>
              <a:spLocks noChangeArrowheads="1"/>
            </p:cNvSpPr>
            <p:nvPr/>
          </p:nvSpPr>
          <p:spPr bwMode="auto">
            <a:xfrm>
              <a:off x="72008" y="277511"/>
              <a:ext cx="1061368" cy="277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a:solidFill>
                    <a:srgbClr val="FF8607"/>
                  </a:solidFill>
                  <a:sym typeface="微软雅黑" panose="020B0503020204020204" pitchFamily="34" charset="-122"/>
                </a:rPr>
                <a:t>conclusion1</a:t>
              </a:r>
              <a:endParaRPr lang="zh-CN" altLang="en-US" sz="1200">
                <a:solidFill>
                  <a:srgbClr val="FF8607"/>
                </a:solidFill>
                <a:sym typeface="微软雅黑" panose="020B0503020204020204" pitchFamily="34" charset="-122"/>
              </a:endParaRPr>
            </a:p>
          </p:txBody>
        </p:sp>
        <p:sp>
          <p:nvSpPr>
            <p:cNvPr id="29728" name="TextBox 62"/>
            <p:cNvSpPr>
              <a:spLocks noChangeArrowheads="1"/>
            </p:cNvSpPr>
            <p:nvPr/>
          </p:nvSpPr>
          <p:spPr bwMode="auto">
            <a:xfrm>
              <a:off x="1149052" y="59500"/>
              <a:ext cx="20173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a:solidFill>
                    <a:srgbClr val="FFFFFF"/>
                  </a:solidFill>
                  <a:sym typeface="微软雅黑" panose="020B0503020204020204" pitchFamily="34" charset="-122"/>
                </a:rPr>
                <a:t>To add a comment here</a:t>
              </a:r>
              <a:endParaRPr lang="zh-CN" altLang="en-US" sz="1200">
                <a:solidFill>
                  <a:srgbClr val="FFFFFF"/>
                </a:solidFill>
                <a:sym typeface="微软雅黑" panose="020B0503020204020204" pitchFamily="34" charset="-122"/>
              </a:endParaRPr>
            </a:p>
          </p:txBody>
        </p:sp>
      </p:grpSp>
      <p:sp>
        <p:nvSpPr>
          <p:cNvPr id="29701" name="TextBox 63"/>
          <p:cNvSpPr>
            <a:spLocks noChangeArrowheads="1"/>
          </p:cNvSpPr>
          <p:nvPr/>
        </p:nvSpPr>
        <p:spPr bwMode="auto">
          <a:xfrm>
            <a:off x="4716463" y="1060450"/>
            <a:ext cx="8636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800" b="1">
                <a:solidFill>
                  <a:srgbClr val="282828"/>
                </a:solidFill>
                <a:sym typeface="微软雅黑" panose="020B0503020204020204" pitchFamily="34" charset="-122"/>
              </a:rPr>
              <a:t>52</a:t>
            </a:r>
            <a:r>
              <a:rPr lang="en-US" altLang="zh-CN" sz="1800" b="1">
                <a:solidFill>
                  <a:srgbClr val="282828"/>
                </a:solidFill>
                <a:sym typeface="微软雅黑" panose="020B0503020204020204" pitchFamily="34" charset="-122"/>
              </a:rPr>
              <a:t>%</a:t>
            </a:r>
            <a:endParaRPr lang="zh-CN" altLang="en-US" sz="1800" b="1">
              <a:solidFill>
                <a:srgbClr val="282828"/>
              </a:solidFill>
              <a:sym typeface="微软雅黑" panose="020B0503020204020204" pitchFamily="34" charset="-122"/>
            </a:endParaRPr>
          </a:p>
        </p:txBody>
      </p:sp>
      <p:grpSp>
        <p:nvGrpSpPr>
          <p:cNvPr id="29702" name="Group 11"/>
          <p:cNvGrpSpPr>
            <a:grpSpLocks/>
          </p:cNvGrpSpPr>
          <p:nvPr/>
        </p:nvGrpSpPr>
        <p:grpSpPr bwMode="auto">
          <a:xfrm>
            <a:off x="971550" y="1871663"/>
            <a:ext cx="3441700" cy="614362"/>
            <a:chOff x="0" y="0"/>
            <a:chExt cx="3441958" cy="614011"/>
          </a:xfrm>
        </p:grpSpPr>
        <p:sp>
          <p:nvSpPr>
            <p:cNvPr id="29719" name="矩形 65"/>
            <p:cNvSpPr>
              <a:spLocks noChangeArrowheads="1"/>
            </p:cNvSpPr>
            <p:nvPr/>
          </p:nvSpPr>
          <p:spPr bwMode="auto">
            <a:xfrm>
              <a:off x="0" y="218011"/>
              <a:ext cx="1296120" cy="396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9720" name="五边形 66"/>
            <p:cNvSpPr>
              <a:spLocks noChangeArrowheads="1"/>
            </p:cNvSpPr>
            <p:nvPr/>
          </p:nvSpPr>
          <p:spPr bwMode="auto">
            <a:xfrm>
              <a:off x="1209710" y="0"/>
              <a:ext cx="2232248" cy="396000"/>
            </a:xfrm>
            <a:prstGeom prst="homePlate">
              <a:avLst>
                <a:gd name="adj" fmla="val 140925"/>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9721" name="直角三角形 67"/>
            <p:cNvSpPr>
              <a:spLocks noChangeArrowheads="1"/>
            </p:cNvSpPr>
            <p:nvPr/>
          </p:nvSpPr>
          <p:spPr bwMode="auto">
            <a:xfrm rot="10800000">
              <a:off x="1080120" y="398010"/>
              <a:ext cx="216000" cy="216000"/>
            </a:xfrm>
            <a:prstGeom prst="rtTriangle">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9722" name="矩形 68"/>
            <p:cNvSpPr>
              <a:spLocks noChangeArrowheads="1"/>
            </p:cNvSpPr>
            <p:nvPr/>
          </p:nvSpPr>
          <p:spPr bwMode="auto">
            <a:xfrm>
              <a:off x="72008" y="277511"/>
              <a:ext cx="8317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a:solidFill>
                    <a:srgbClr val="FF8607"/>
                  </a:solidFill>
                  <a:sym typeface="微软雅黑" panose="020B0503020204020204" pitchFamily="34" charset="-122"/>
                </a:rPr>
                <a:t>Project 2</a:t>
              </a:r>
              <a:endParaRPr lang="zh-CN" altLang="en-US" sz="1200">
                <a:solidFill>
                  <a:srgbClr val="FF8607"/>
                </a:solidFill>
                <a:sym typeface="微软雅黑" panose="020B0503020204020204" pitchFamily="34" charset="-122"/>
              </a:endParaRPr>
            </a:p>
          </p:txBody>
        </p:sp>
        <p:sp>
          <p:nvSpPr>
            <p:cNvPr id="29723" name="TextBox 69"/>
            <p:cNvSpPr>
              <a:spLocks noChangeArrowheads="1"/>
            </p:cNvSpPr>
            <p:nvPr/>
          </p:nvSpPr>
          <p:spPr bwMode="auto">
            <a:xfrm>
              <a:off x="1246491" y="70320"/>
              <a:ext cx="20868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a:solidFill>
                    <a:srgbClr val="FFFFFF"/>
                  </a:solidFill>
                  <a:sym typeface="微软雅黑" panose="020B0503020204020204" pitchFamily="34" charset="-122"/>
                </a:rPr>
                <a:t>To add a comment here</a:t>
              </a:r>
              <a:endParaRPr lang="zh-CN" altLang="en-US" sz="1200">
                <a:solidFill>
                  <a:srgbClr val="FFFFFF"/>
                </a:solidFill>
                <a:sym typeface="微软雅黑" panose="020B0503020204020204" pitchFamily="34" charset="-122"/>
              </a:endParaRPr>
            </a:p>
          </p:txBody>
        </p:sp>
      </p:grpSp>
      <p:sp>
        <p:nvSpPr>
          <p:cNvPr id="29703" name="TextBox 70"/>
          <p:cNvSpPr>
            <a:spLocks noChangeArrowheads="1"/>
          </p:cNvSpPr>
          <p:nvPr/>
        </p:nvSpPr>
        <p:spPr bwMode="auto">
          <a:xfrm>
            <a:off x="4283075" y="1800225"/>
            <a:ext cx="865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800" b="1">
                <a:solidFill>
                  <a:srgbClr val="282828"/>
                </a:solidFill>
                <a:sym typeface="微软雅黑" panose="020B0503020204020204" pitchFamily="34" charset="-122"/>
              </a:rPr>
              <a:t>43</a:t>
            </a:r>
            <a:r>
              <a:rPr lang="en-US" altLang="zh-CN" sz="1800" b="1">
                <a:solidFill>
                  <a:srgbClr val="282828"/>
                </a:solidFill>
                <a:sym typeface="微软雅黑" panose="020B0503020204020204" pitchFamily="34" charset="-122"/>
              </a:rPr>
              <a:t>%</a:t>
            </a:r>
            <a:endParaRPr lang="zh-CN" altLang="en-US" sz="1800" b="1">
              <a:solidFill>
                <a:srgbClr val="282828"/>
              </a:solidFill>
              <a:sym typeface="微软雅黑" panose="020B0503020204020204" pitchFamily="34" charset="-122"/>
            </a:endParaRPr>
          </a:p>
        </p:txBody>
      </p:sp>
      <p:grpSp>
        <p:nvGrpSpPr>
          <p:cNvPr id="29704" name="Group 18"/>
          <p:cNvGrpSpPr>
            <a:grpSpLocks/>
          </p:cNvGrpSpPr>
          <p:nvPr/>
        </p:nvGrpSpPr>
        <p:grpSpPr bwMode="auto">
          <a:xfrm>
            <a:off x="971550" y="2620963"/>
            <a:ext cx="6411913" cy="614362"/>
            <a:chOff x="0" y="0"/>
            <a:chExt cx="6412396" cy="614011"/>
          </a:xfrm>
        </p:grpSpPr>
        <p:sp>
          <p:nvSpPr>
            <p:cNvPr id="29714" name="矩形 72"/>
            <p:cNvSpPr>
              <a:spLocks noChangeArrowheads="1"/>
            </p:cNvSpPr>
            <p:nvPr/>
          </p:nvSpPr>
          <p:spPr bwMode="auto">
            <a:xfrm>
              <a:off x="0" y="218011"/>
              <a:ext cx="1296120" cy="396000"/>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9715" name="五边形 73"/>
            <p:cNvSpPr>
              <a:spLocks noChangeArrowheads="1"/>
            </p:cNvSpPr>
            <p:nvPr/>
          </p:nvSpPr>
          <p:spPr bwMode="auto">
            <a:xfrm>
              <a:off x="1205621" y="0"/>
              <a:ext cx="5206775" cy="396000"/>
            </a:xfrm>
            <a:prstGeom prst="homePlate">
              <a:avLst>
                <a:gd name="adj" fmla="val 328711"/>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9716" name="直角三角形 74"/>
            <p:cNvSpPr>
              <a:spLocks noChangeArrowheads="1"/>
            </p:cNvSpPr>
            <p:nvPr/>
          </p:nvSpPr>
          <p:spPr bwMode="auto">
            <a:xfrm rot="10800000">
              <a:off x="1080120" y="398010"/>
              <a:ext cx="216000" cy="216000"/>
            </a:xfrm>
            <a:prstGeom prst="rtTriangle">
              <a:avLst/>
            </a:prstGeom>
            <a:solidFill>
              <a:srgbClr val="A858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9717" name="矩形 75"/>
            <p:cNvSpPr>
              <a:spLocks noChangeArrowheads="1"/>
            </p:cNvSpPr>
            <p:nvPr/>
          </p:nvSpPr>
          <p:spPr bwMode="auto">
            <a:xfrm>
              <a:off x="72008" y="277511"/>
              <a:ext cx="8317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a:solidFill>
                    <a:srgbClr val="FFFFFF"/>
                  </a:solidFill>
                  <a:sym typeface="微软雅黑" panose="020B0503020204020204" pitchFamily="34" charset="-122"/>
                </a:rPr>
                <a:t>Project 3</a:t>
              </a:r>
              <a:endParaRPr lang="zh-CN" altLang="en-US" sz="1200">
                <a:solidFill>
                  <a:srgbClr val="FFFFFF"/>
                </a:solidFill>
                <a:sym typeface="微软雅黑" panose="020B0503020204020204" pitchFamily="34" charset="-122"/>
              </a:endParaRPr>
            </a:p>
          </p:txBody>
        </p:sp>
        <p:sp>
          <p:nvSpPr>
            <p:cNvPr id="29718" name="TextBox 76"/>
            <p:cNvSpPr>
              <a:spLocks noChangeArrowheads="1"/>
            </p:cNvSpPr>
            <p:nvPr/>
          </p:nvSpPr>
          <p:spPr bwMode="auto">
            <a:xfrm>
              <a:off x="1149052" y="59500"/>
              <a:ext cx="20173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a:solidFill>
                    <a:srgbClr val="FFFFFF"/>
                  </a:solidFill>
                  <a:sym typeface="微软雅黑" panose="020B0503020204020204" pitchFamily="34" charset="-122"/>
                </a:rPr>
                <a:t>To add a comment here</a:t>
              </a:r>
              <a:endParaRPr lang="zh-CN" altLang="en-US" sz="1200">
                <a:solidFill>
                  <a:srgbClr val="FFFFFF"/>
                </a:solidFill>
                <a:sym typeface="微软雅黑" panose="020B0503020204020204" pitchFamily="34" charset="-122"/>
              </a:endParaRPr>
            </a:p>
          </p:txBody>
        </p:sp>
      </p:grpSp>
      <p:sp>
        <p:nvSpPr>
          <p:cNvPr id="29705" name="TextBox 77"/>
          <p:cNvSpPr>
            <a:spLocks noChangeArrowheads="1"/>
          </p:cNvSpPr>
          <p:nvPr/>
        </p:nvSpPr>
        <p:spPr bwMode="auto">
          <a:xfrm>
            <a:off x="7258050" y="2557463"/>
            <a:ext cx="8429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800" b="1">
                <a:solidFill>
                  <a:srgbClr val="FF8607"/>
                </a:solidFill>
                <a:sym typeface="微软雅黑" panose="020B0503020204020204" pitchFamily="34" charset="-122"/>
              </a:rPr>
              <a:t>93</a:t>
            </a:r>
            <a:r>
              <a:rPr lang="en-US" altLang="zh-CN" sz="1800" b="1">
                <a:solidFill>
                  <a:srgbClr val="FF8607"/>
                </a:solidFill>
                <a:sym typeface="微软雅黑" panose="020B0503020204020204" pitchFamily="34" charset="-122"/>
              </a:rPr>
              <a:t>%</a:t>
            </a:r>
            <a:endParaRPr lang="zh-CN" altLang="en-US" sz="1800" b="1">
              <a:solidFill>
                <a:srgbClr val="FF8607"/>
              </a:solidFill>
              <a:sym typeface="微软雅黑" panose="020B0503020204020204" pitchFamily="34" charset="-122"/>
            </a:endParaRPr>
          </a:p>
        </p:txBody>
      </p:sp>
      <p:grpSp>
        <p:nvGrpSpPr>
          <p:cNvPr id="29706" name="Group 25"/>
          <p:cNvGrpSpPr>
            <a:grpSpLocks/>
          </p:cNvGrpSpPr>
          <p:nvPr/>
        </p:nvGrpSpPr>
        <p:grpSpPr bwMode="auto">
          <a:xfrm>
            <a:off x="971550" y="3370263"/>
            <a:ext cx="4926013" cy="614362"/>
            <a:chOff x="0" y="0"/>
            <a:chExt cx="4926423" cy="614011"/>
          </a:xfrm>
        </p:grpSpPr>
        <p:sp>
          <p:nvSpPr>
            <p:cNvPr id="29709" name="矩形 79"/>
            <p:cNvSpPr>
              <a:spLocks noChangeArrowheads="1"/>
            </p:cNvSpPr>
            <p:nvPr/>
          </p:nvSpPr>
          <p:spPr bwMode="auto">
            <a:xfrm>
              <a:off x="0" y="218011"/>
              <a:ext cx="1296120" cy="396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9710" name="五边形 80"/>
            <p:cNvSpPr>
              <a:spLocks noChangeArrowheads="1"/>
            </p:cNvSpPr>
            <p:nvPr/>
          </p:nvSpPr>
          <p:spPr bwMode="auto">
            <a:xfrm>
              <a:off x="1182007" y="0"/>
              <a:ext cx="3744416" cy="396000"/>
            </a:xfrm>
            <a:prstGeom prst="homePlate">
              <a:avLst>
                <a:gd name="adj" fmla="val 23639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9711" name="直角三角形 81"/>
            <p:cNvSpPr>
              <a:spLocks noChangeArrowheads="1"/>
            </p:cNvSpPr>
            <p:nvPr/>
          </p:nvSpPr>
          <p:spPr bwMode="auto">
            <a:xfrm rot="10800000">
              <a:off x="1080120" y="398010"/>
              <a:ext cx="216000" cy="216000"/>
            </a:xfrm>
            <a:prstGeom prst="rtTriangle">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9712" name="矩形 82"/>
            <p:cNvSpPr>
              <a:spLocks noChangeArrowheads="1"/>
            </p:cNvSpPr>
            <p:nvPr/>
          </p:nvSpPr>
          <p:spPr bwMode="auto">
            <a:xfrm>
              <a:off x="72008" y="277511"/>
              <a:ext cx="8317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a:solidFill>
                    <a:srgbClr val="FF8607"/>
                  </a:solidFill>
                  <a:sym typeface="微软雅黑" panose="020B0503020204020204" pitchFamily="34" charset="-122"/>
                </a:rPr>
                <a:t>Project 4</a:t>
              </a:r>
              <a:endParaRPr lang="zh-CN" altLang="en-US" sz="1200">
                <a:solidFill>
                  <a:srgbClr val="FF8607"/>
                </a:solidFill>
                <a:sym typeface="微软雅黑" panose="020B0503020204020204" pitchFamily="34" charset="-122"/>
              </a:endParaRPr>
            </a:p>
          </p:txBody>
        </p:sp>
        <p:sp>
          <p:nvSpPr>
            <p:cNvPr id="29713" name="TextBox 83"/>
            <p:cNvSpPr>
              <a:spLocks noChangeArrowheads="1"/>
            </p:cNvSpPr>
            <p:nvPr/>
          </p:nvSpPr>
          <p:spPr bwMode="auto">
            <a:xfrm>
              <a:off x="1149052" y="59500"/>
              <a:ext cx="20173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a:solidFill>
                    <a:srgbClr val="FFFFFF"/>
                  </a:solidFill>
                  <a:sym typeface="微软雅黑" panose="020B0503020204020204" pitchFamily="34" charset="-122"/>
                </a:rPr>
                <a:t>To add a comment here</a:t>
              </a:r>
              <a:endParaRPr lang="zh-CN" altLang="en-US" sz="1200">
                <a:solidFill>
                  <a:srgbClr val="FFFFFF"/>
                </a:solidFill>
                <a:sym typeface="微软雅黑" panose="020B0503020204020204" pitchFamily="34" charset="-122"/>
              </a:endParaRPr>
            </a:p>
          </p:txBody>
        </p:sp>
      </p:grpSp>
      <p:sp>
        <p:nvSpPr>
          <p:cNvPr id="29707" name="TextBox 84"/>
          <p:cNvSpPr>
            <a:spLocks noChangeArrowheads="1"/>
          </p:cNvSpPr>
          <p:nvPr/>
        </p:nvSpPr>
        <p:spPr bwMode="auto">
          <a:xfrm>
            <a:off x="5795963" y="3306763"/>
            <a:ext cx="8429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800" b="1">
                <a:solidFill>
                  <a:srgbClr val="282828"/>
                </a:solidFill>
                <a:sym typeface="微软雅黑" panose="020B0503020204020204" pitchFamily="34" charset="-122"/>
              </a:rPr>
              <a:t>81</a:t>
            </a:r>
            <a:r>
              <a:rPr lang="en-US" altLang="zh-CN" sz="1800" b="1">
                <a:solidFill>
                  <a:srgbClr val="282828"/>
                </a:solidFill>
                <a:sym typeface="微软雅黑" panose="020B0503020204020204" pitchFamily="34" charset="-122"/>
              </a:rPr>
              <a:t>%</a:t>
            </a:r>
            <a:endParaRPr lang="zh-CN" altLang="en-US" sz="1800" b="1">
              <a:solidFill>
                <a:srgbClr val="282828"/>
              </a:solidFill>
              <a:sym typeface="微软雅黑" panose="020B0503020204020204" pitchFamily="34" charset="-122"/>
            </a:endParaRPr>
          </a:p>
        </p:txBody>
      </p:sp>
      <p:sp>
        <p:nvSpPr>
          <p:cNvPr id="29708" name="TextBox 85"/>
          <p:cNvSpPr>
            <a:spLocks noChangeArrowheads="1"/>
          </p:cNvSpPr>
          <p:nvPr/>
        </p:nvSpPr>
        <p:spPr bwMode="auto">
          <a:xfrm>
            <a:off x="1657350" y="4319588"/>
            <a:ext cx="5859463"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ts val="1500"/>
              </a:lnSpc>
              <a:spcBef>
                <a:spcPct val="0"/>
              </a:spcBef>
              <a:buFont typeface="Arial" panose="020B0604020202020204" pitchFamily="34" charset="0"/>
              <a:buNone/>
            </a:pPr>
            <a:r>
              <a:rPr lang="en-US" altLang="zh-CN" sz="1000">
                <a:solidFill>
                  <a:srgbClr val="000000"/>
                </a:solidFill>
                <a:sym typeface="微软雅黑" panose="020B0503020204020204" pitchFamily="34" charset="-122"/>
              </a:rPr>
              <a:t>Please add text here. According to the need to adjust the font size. The text use justified.</a:t>
            </a:r>
            <a:endParaRPr lang="zh-CN" altLang="en-US" sz="1000">
              <a:solidFill>
                <a:srgbClr val="000000"/>
              </a:solidFill>
              <a:sym typeface="微软雅黑" panose="020B0503020204020204" pitchFamily="34" charset="-122"/>
            </a:endParaRPr>
          </a:p>
        </p:txBody>
      </p:sp>
    </p:spTree>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14"/>
          <p:cNvSpPr>
            <a:spLocks noChangeArrowheads="1"/>
          </p:cNvSpPr>
          <p:nvPr/>
        </p:nvSpPr>
        <p:spPr bwMode="auto">
          <a:xfrm>
            <a:off x="0" y="0"/>
            <a:ext cx="2214563" cy="51435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30723" name="Group 3"/>
          <p:cNvGrpSpPr>
            <a:grpSpLocks/>
          </p:cNvGrpSpPr>
          <p:nvPr/>
        </p:nvGrpSpPr>
        <p:grpSpPr bwMode="auto">
          <a:xfrm flipH="1">
            <a:off x="0" y="0"/>
            <a:ext cx="5003800" cy="5143500"/>
            <a:chOff x="0" y="0"/>
            <a:chExt cx="5004049" cy="5143500"/>
          </a:xfrm>
        </p:grpSpPr>
        <p:sp>
          <p:nvSpPr>
            <p:cNvPr id="30757" name="直接连接符 34"/>
            <p:cNvSpPr>
              <a:spLocks noChangeShapeType="1"/>
            </p:cNvSpPr>
            <p:nvPr/>
          </p:nvSpPr>
          <p:spPr bwMode="auto">
            <a:xfrm flipH="1">
              <a:off x="2425903" y="3824346"/>
              <a:ext cx="2578144" cy="1319154"/>
            </a:xfrm>
            <a:prstGeom prst="line">
              <a:avLst/>
            </a:prstGeom>
            <a:noFill/>
            <a:ln w="9525">
              <a:solidFill>
                <a:srgbClr val="FFFFFF">
                  <a:alpha val="29019"/>
                </a:srgbClr>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8" name="直接连接符 35"/>
            <p:cNvSpPr>
              <a:spLocks noChangeShapeType="1"/>
            </p:cNvSpPr>
            <p:nvPr/>
          </p:nvSpPr>
          <p:spPr bwMode="auto">
            <a:xfrm flipH="1" flipV="1">
              <a:off x="0" y="627534"/>
              <a:ext cx="5004049" cy="3960440"/>
            </a:xfrm>
            <a:prstGeom prst="line">
              <a:avLst/>
            </a:prstGeom>
            <a:noFill/>
            <a:ln w="9525">
              <a:solidFill>
                <a:srgbClr val="FFFFFF">
                  <a:alpha val="29019"/>
                </a:srgbClr>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9" name="直接连接符 36"/>
            <p:cNvSpPr>
              <a:spLocks noChangeShapeType="1"/>
            </p:cNvSpPr>
            <p:nvPr/>
          </p:nvSpPr>
          <p:spPr bwMode="auto">
            <a:xfrm flipH="1">
              <a:off x="4248472" y="3013090"/>
              <a:ext cx="755575" cy="2130410"/>
            </a:xfrm>
            <a:prstGeom prst="line">
              <a:avLst/>
            </a:prstGeom>
            <a:noFill/>
            <a:ln w="9525">
              <a:solidFill>
                <a:srgbClr val="FFFFFF">
                  <a:alpha val="29019"/>
                </a:srgbClr>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60" name="直接连接符 38"/>
            <p:cNvSpPr>
              <a:spLocks noChangeShapeType="1"/>
            </p:cNvSpPr>
            <p:nvPr/>
          </p:nvSpPr>
          <p:spPr bwMode="auto">
            <a:xfrm>
              <a:off x="2608837" y="0"/>
              <a:ext cx="1495619" cy="5092030"/>
            </a:xfrm>
            <a:prstGeom prst="line">
              <a:avLst/>
            </a:prstGeom>
            <a:noFill/>
            <a:ln w="9525">
              <a:solidFill>
                <a:srgbClr val="FFFFFF">
                  <a:alpha val="29019"/>
                </a:srgbClr>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61" name="直接连接符 39"/>
            <p:cNvSpPr>
              <a:spLocks noChangeShapeType="1"/>
            </p:cNvSpPr>
            <p:nvPr/>
          </p:nvSpPr>
          <p:spPr bwMode="auto">
            <a:xfrm flipH="1">
              <a:off x="3168352" y="2571750"/>
              <a:ext cx="1835697" cy="2571750"/>
            </a:xfrm>
            <a:prstGeom prst="line">
              <a:avLst/>
            </a:prstGeom>
            <a:noFill/>
            <a:ln w="9525">
              <a:solidFill>
                <a:srgbClr val="FFFFFF">
                  <a:alpha val="29019"/>
                </a:srgbClr>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0724" name="矩形 16"/>
          <p:cNvSpPr>
            <a:spLocks noRot="1" noChangeAspect="1" noMove="1" noResize="1" noEditPoints="1" noAdjustHandles="1" noChangeArrowheads="1" noChangeShapeType="1" noTextEdit="1"/>
          </p:cNvSpPr>
          <p:nvPr/>
        </p:nvSpPr>
        <p:spPr bwMode="auto">
          <a:xfrm>
            <a:off x="147528" y="1218012"/>
            <a:ext cx="1850315" cy="1938992"/>
          </a:xfrm>
          <a:prstGeom prst="rect">
            <a:avLst/>
          </a:prstGeom>
          <a:blipFill rotWithShape="0">
            <a:blip r:embed="rId2"/>
            <a:stretch>
              <a:fillRect l="-4276" t="-2516"/>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p:grpSp>
        <p:nvGrpSpPr>
          <p:cNvPr id="30725" name="Group 10"/>
          <p:cNvGrpSpPr>
            <a:grpSpLocks/>
          </p:cNvGrpSpPr>
          <p:nvPr/>
        </p:nvGrpSpPr>
        <p:grpSpPr bwMode="auto">
          <a:xfrm>
            <a:off x="2035175" y="774700"/>
            <a:ext cx="360363" cy="368300"/>
            <a:chOff x="0" y="0"/>
            <a:chExt cx="360040" cy="369332"/>
          </a:xfrm>
        </p:grpSpPr>
        <p:sp>
          <p:nvSpPr>
            <p:cNvPr id="30755" name="椭圆 23"/>
            <p:cNvSpPr>
              <a:spLocks noChangeArrowheads="1"/>
            </p:cNvSpPr>
            <p:nvPr/>
          </p:nvSpPr>
          <p:spPr bwMode="auto">
            <a:xfrm>
              <a:off x="0" y="4646"/>
              <a:ext cx="360040" cy="360040"/>
            </a:xfrm>
            <a:prstGeom prst="ellipse">
              <a:avLst/>
            </a:prstGeom>
            <a:solidFill>
              <a:srgbClr val="FF8607"/>
            </a:solidFill>
            <a:ln w="25400">
              <a:solidFill>
                <a:srgbClr val="FFFFFF"/>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0756" name="TextBox 52"/>
            <p:cNvSpPr>
              <a:spLocks noChangeArrowheads="1"/>
            </p:cNvSpPr>
            <p:nvPr/>
          </p:nvSpPr>
          <p:spPr bwMode="auto">
            <a:xfrm>
              <a:off x="20361" y="0"/>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800">
                  <a:solidFill>
                    <a:srgbClr val="FFFFFF"/>
                  </a:solidFill>
                  <a:sym typeface="微软雅黑" panose="020B0503020204020204" pitchFamily="34" charset="-122"/>
                </a:rPr>
                <a:t>1</a:t>
              </a:r>
              <a:endParaRPr lang="zh-CN" altLang="en-US" sz="1800">
                <a:solidFill>
                  <a:srgbClr val="FFFFFF"/>
                </a:solidFill>
                <a:sym typeface="微软雅黑" panose="020B0503020204020204" pitchFamily="34" charset="-122"/>
              </a:endParaRPr>
            </a:p>
          </p:txBody>
        </p:sp>
      </p:grpSp>
      <p:grpSp>
        <p:nvGrpSpPr>
          <p:cNvPr id="30726" name="Group 13"/>
          <p:cNvGrpSpPr>
            <a:grpSpLocks/>
          </p:cNvGrpSpPr>
          <p:nvPr/>
        </p:nvGrpSpPr>
        <p:grpSpPr bwMode="auto">
          <a:xfrm>
            <a:off x="2035175" y="1803400"/>
            <a:ext cx="360363" cy="369888"/>
            <a:chOff x="0" y="0"/>
            <a:chExt cx="360040" cy="369332"/>
          </a:xfrm>
        </p:grpSpPr>
        <p:sp>
          <p:nvSpPr>
            <p:cNvPr id="30753" name="椭圆 24"/>
            <p:cNvSpPr>
              <a:spLocks noChangeArrowheads="1"/>
            </p:cNvSpPr>
            <p:nvPr/>
          </p:nvSpPr>
          <p:spPr bwMode="auto">
            <a:xfrm>
              <a:off x="0" y="4647"/>
              <a:ext cx="360040" cy="360040"/>
            </a:xfrm>
            <a:prstGeom prst="ellipse">
              <a:avLst/>
            </a:prstGeom>
            <a:solidFill>
              <a:srgbClr val="FF8607"/>
            </a:solidFill>
            <a:ln w="25400">
              <a:solidFill>
                <a:srgbClr val="FFFFFF"/>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0754" name="TextBox 53"/>
            <p:cNvSpPr>
              <a:spLocks noChangeArrowheads="1"/>
            </p:cNvSpPr>
            <p:nvPr/>
          </p:nvSpPr>
          <p:spPr bwMode="auto">
            <a:xfrm>
              <a:off x="20361" y="0"/>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800">
                  <a:solidFill>
                    <a:srgbClr val="FFFFFF"/>
                  </a:solidFill>
                  <a:sym typeface="微软雅黑" panose="020B0503020204020204" pitchFamily="34" charset="-122"/>
                </a:rPr>
                <a:t>2</a:t>
              </a:r>
              <a:endParaRPr lang="zh-CN" altLang="en-US" sz="1800">
                <a:solidFill>
                  <a:srgbClr val="FFFFFF"/>
                </a:solidFill>
                <a:sym typeface="微软雅黑" panose="020B0503020204020204" pitchFamily="34" charset="-122"/>
              </a:endParaRPr>
            </a:p>
          </p:txBody>
        </p:sp>
      </p:grpSp>
      <p:grpSp>
        <p:nvGrpSpPr>
          <p:cNvPr id="30727" name="Group 16"/>
          <p:cNvGrpSpPr>
            <a:grpSpLocks/>
          </p:cNvGrpSpPr>
          <p:nvPr/>
        </p:nvGrpSpPr>
        <p:grpSpPr bwMode="auto">
          <a:xfrm>
            <a:off x="2035175" y="2816225"/>
            <a:ext cx="360363" cy="373063"/>
            <a:chOff x="0" y="0"/>
            <a:chExt cx="360040" cy="372618"/>
          </a:xfrm>
        </p:grpSpPr>
        <p:sp>
          <p:nvSpPr>
            <p:cNvPr id="30751" name="椭圆 26"/>
            <p:cNvSpPr>
              <a:spLocks noChangeArrowheads="1"/>
            </p:cNvSpPr>
            <p:nvPr/>
          </p:nvSpPr>
          <p:spPr bwMode="auto">
            <a:xfrm>
              <a:off x="0" y="0"/>
              <a:ext cx="360040" cy="360040"/>
            </a:xfrm>
            <a:prstGeom prst="ellipse">
              <a:avLst/>
            </a:prstGeom>
            <a:solidFill>
              <a:srgbClr val="FF8607"/>
            </a:solidFill>
            <a:ln w="25400">
              <a:solidFill>
                <a:srgbClr val="FFFFFF"/>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0752" name="TextBox 55"/>
            <p:cNvSpPr>
              <a:spLocks noChangeArrowheads="1"/>
            </p:cNvSpPr>
            <p:nvPr/>
          </p:nvSpPr>
          <p:spPr bwMode="auto">
            <a:xfrm>
              <a:off x="20361" y="3286"/>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800">
                  <a:solidFill>
                    <a:srgbClr val="FFFFFF"/>
                  </a:solidFill>
                  <a:sym typeface="微软雅黑" panose="020B0503020204020204" pitchFamily="34" charset="-122"/>
                </a:rPr>
                <a:t>3</a:t>
              </a:r>
              <a:endParaRPr lang="zh-CN" altLang="en-US" sz="1800">
                <a:solidFill>
                  <a:srgbClr val="FFFFFF"/>
                </a:solidFill>
                <a:sym typeface="微软雅黑" panose="020B0503020204020204" pitchFamily="34" charset="-122"/>
              </a:endParaRPr>
            </a:p>
          </p:txBody>
        </p:sp>
      </p:grpSp>
      <p:grpSp>
        <p:nvGrpSpPr>
          <p:cNvPr id="30728" name="Group 19"/>
          <p:cNvGrpSpPr>
            <a:grpSpLocks/>
          </p:cNvGrpSpPr>
          <p:nvPr/>
        </p:nvGrpSpPr>
        <p:grpSpPr bwMode="auto">
          <a:xfrm>
            <a:off x="2035175" y="3829050"/>
            <a:ext cx="360363" cy="369888"/>
            <a:chOff x="0" y="0"/>
            <a:chExt cx="360040" cy="369332"/>
          </a:xfrm>
        </p:grpSpPr>
        <p:sp>
          <p:nvSpPr>
            <p:cNvPr id="30749" name="椭圆 28"/>
            <p:cNvSpPr>
              <a:spLocks noChangeArrowheads="1"/>
            </p:cNvSpPr>
            <p:nvPr/>
          </p:nvSpPr>
          <p:spPr bwMode="auto">
            <a:xfrm>
              <a:off x="0" y="4646"/>
              <a:ext cx="360040" cy="360040"/>
            </a:xfrm>
            <a:prstGeom prst="ellipse">
              <a:avLst/>
            </a:prstGeom>
            <a:solidFill>
              <a:srgbClr val="FF8607"/>
            </a:solidFill>
            <a:ln w="25400">
              <a:solidFill>
                <a:srgbClr val="FFFFFF"/>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0750" name="TextBox 56"/>
            <p:cNvSpPr>
              <a:spLocks noChangeArrowheads="1"/>
            </p:cNvSpPr>
            <p:nvPr/>
          </p:nvSpPr>
          <p:spPr bwMode="auto">
            <a:xfrm>
              <a:off x="20359" y="0"/>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800">
                  <a:solidFill>
                    <a:srgbClr val="FFFFFF"/>
                  </a:solidFill>
                  <a:sym typeface="微软雅黑" panose="020B0503020204020204" pitchFamily="34" charset="-122"/>
                </a:rPr>
                <a:t>4</a:t>
              </a:r>
              <a:endParaRPr lang="zh-CN" altLang="en-US" sz="1800">
                <a:solidFill>
                  <a:srgbClr val="FFFFFF"/>
                </a:solidFill>
                <a:sym typeface="微软雅黑" panose="020B0503020204020204" pitchFamily="34" charset="-122"/>
              </a:endParaRPr>
            </a:p>
          </p:txBody>
        </p:sp>
      </p:grpSp>
      <p:grpSp>
        <p:nvGrpSpPr>
          <p:cNvPr id="30729" name="Group 22"/>
          <p:cNvGrpSpPr>
            <a:grpSpLocks/>
          </p:cNvGrpSpPr>
          <p:nvPr/>
        </p:nvGrpSpPr>
        <p:grpSpPr bwMode="auto">
          <a:xfrm>
            <a:off x="2578100" y="539750"/>
            <a:ext cx="863600" cy="865188"/>
            <a:chOff x="0" y="0"/>
            <a:chExt cx="864000" cy="864000"/>
          </a:xfrm>
        </p:grpSpPr>
        <p:sp>
          <p:nvSpPr>
            <p:cNvPr id="30747" name="椭圆 18"/>
            <p:cNvSpPr>
              <a:spLocks noChangeArrowheads="1"/>
            </p:cNvSpPr>
            <p:nvPr/>
          </p:nvSpPr>
          <p:spPr bwMode="auto">
            <a:xfrm>
              <a:off x="0" y="0"/>
              <a:ext cx="864000" cy="864000"/>
            </a:xfrm>
            <a:prstGeom prst="ellipse">
              <a:avLst/>
            </a:prstGeom>
            <a:solidFill>
              <a:srgbClr val="282828"/>
            </a:solidFill>
            <a:ln w="38100">
              <a:solidFill>
                <a:srgbClr val="D8D8D8"/>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0748" name="椭圆 22"/>
            <p:cNvSpPr>
              <a:spLocks noChangeArrowheads="1"/>
            </p:cNvSpPr>
            <p:nvPr/>
          </p:nvSpPr>
          <p:spPr bwMode="auto">
            <a:xfrm>
              <a:off x="90000" y="90000"/>
              <a:ext cx="684000" cy="684000"/>
            </a:xfrm>
            <a:prstGeom prst="ellipse">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grpSp>
        <p:nvGrpSpPr>
          <p:cNvPr id="30730" name="Group 25"/>
          <p:cNvGrpSpPr>
            <a:grpSpLocks/>
          </p:cNvGrpSpPr>
          <p:nvPr/>
        </p:nvGrpSpPr>
        <p:grpSpPr bwMode="auto">
          <a:xfrm>
            <a:off x="2578100" y="1555750"/>
            <a:ext cx="863600" cy="865188"/>
            <a:chOff x="0" y="0"/>
            <a:chExt cx="864000" cy="864000"/>
          </a:xfrm>
        </p:grpSpPr>
        <p:sp>
          <p:nvSpPr>
            <p:cNvPr id="30745" name="椭圆 19"/>
            <p:cNvSpPr>
              <a:spLocks noChangeArrowheads="1"/>
            </p:cNvSpPr>
            <p:nvPr/>
          </p:nvSpPr>
          <p:spPr bwMode="auto">
            <a:xfrm>
              <a:off x="0" y="0"/>
              <a:ext cx="864000" cy="864000"/>
            </a:xfrm>
            <a:prstGeom prst="ellipse">
              <a:avLst/>
            </a:prstGeom>
            <a:solidFill>
              <a:srgbClr val="282828"/>
            </a:solidFill>
            <a:ln w="38100">
              <a:solidFill>
                <a:srgbClr val="D8D8D8"/>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0746" name="椭圆 57"/>
            <p:cNvSpPr>
              <a:spLocks noChangeArrowheads="1"/>
            </p:cNvSpPr>
            <p:nvPr/>
          </p:nvSpPr>
          <p:spPr bwMode="auto">
            <a:xfrm>
              <a:off x="90000" y="90000"/>
              <a:ext cx="684000" cy="684000"/>
            </a:xfrm>
            <a:prstGeom prst="ellipse">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grpSp>
        <p:nvGrpSpPr>
          <p:cNvPr id="30731" name="Group 28"/>
          <p:cNvGrpSpPr>
            <a:grpSpLocks/>
          </p:cNvGrpSpPr>
          <p:nvPr/>
        </p:nvGrpSpPr>
        <p:grpSpPr bwMode="auto">
          <a:xfrm>
            <a:off x="2578100" y="2573338"/>
            <a:ext cx="863600" cy="863600"/>
            <a:chOff x="0" y="0"/>
            <a:chExt cx="864000" cy="864000"/>
          </a:xfrm>
        </p:grpSpPr>
        <p:sp>
          <p:nvSpPr>
            <p:cNvPr id="30743" name="椭圆 20"/>
            <p:cNvSpPr>
              <a:spLocks noChangeArrowheads="1"/>
            </p:cNvSpPr>
            <p:nvPr/>
          </p:nvSpPr>
          <p:spPr bwMode="auto">
            <a:xfrm>
              <a:off x="0" y="0"/>
              <a:ext cx="864000" cy="864000"/>
            </a:xfrm>
            <a:prstGeom prst="ellipse">
              <a:avLst/>
            </a:prstGeom>
            <a:solidFill>
              <a:srgbClr val="282828"/>
            </a:solidFill>
            <a:ln w="38100">
              <a:solidFill>
                <a:srgbClr val="D8D8D8"/>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0744" name="椭圆 58"/>
            <p:cNvSpPr>
              <a:spLocks noChangeArrowheads="1"/>
            </p:cNvSpPr>
            <p:nvPr/>
          </p:nvSpPr>
          <p:spPr bwMode="auto">
            <a:xfrm>
              <a:off x="90000" y="90000"/>
              <a:ext cx="684000" cy="684000"/>
            </a:xfrm>
            <a:prstGeom prst="ellipse">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grpSp>
        <p:nvGrpSpPr>
          <p:cNvPr id="30732" name="Group 31"/>
          <p:cNvGrpSpPr>
            <a:grpSpLocks/>
          </p:cNvGrpSpPr>
          <p:nvPr/>
        </p:nvGrpSpPr>
        <p:grpSpPr bwMode="auto">
          <a:xfrm>
            <a:off x="2578100" y="3589338"/>
            <a:ext cx="863600" cy="865187"/>
            <a:chOff x="0" y="0"/>
            <a:chExt cx="864000" cy="864000"/>
          </a:xfrm>
        </p:grpSpPr>
        <p:sp>
          <p:nvSpPr>
            <p:cNvPr id="30741" name="椭圆 21"/>
            <p:cNvSpPr>
              <a:spLocks noChangeArrowheads="1"/>
            </p:cNvSpPr>
            <p:nvPr/>
          </p:nvSpPr>
          <p:spPr bwMode="auto">
            <a:xfrm>
              <a:off x="0" y="0"/>
              <a:ext cx="864000" cy="864000"/>
            </a:xfrm>
            <a:prstGeom prst="ellipse">
              <a:avLst/>
            </a:prstGeom>
            <a:solidFill>
              <a:srgbClr val="282828"/>
            </a:solidFill>
            <a:ln w="38100">
              <a:solidFill>
                <a:srgbClr val="D8D8D8"/>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0742" name="椭圆 59"/>
            <p:cNvSpPr>
              <a:spLocks noChangeArrowheads="1"/>
            </p:cNvSpPr>
            <p:nvPr/>
          </p:nvSpPr>
          <p:spPr bwMode="auto">
            <a:xfrm>
              <a:off x="90000" y="90000"/>
              <a:ext cx="684000" cy="684000"/>
            </a:xfrm>
            <a:prstGeom prst="ellipse">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sp>
        <p:nvSpPr>
          <p:cNvPr id="30733" name="矩形 30"/>
          <p:cNvSpPr>
            <a:spLocks noRot="1" noChangeAspect="1" noMove="1" noResize="1" noEditPoints="1" noAdjustHandles="1" noChangeArrowheads="1" noChangeShapeType="1" noTextEdit="1"/>
          </p:cNvSpPr>
          <p:nvPr/>
        </p:nvSpPr>
        <p:spPr bwMode="auto">
          <a:xfrm>
            <a:off x="3522663" y="655638"/>
            <a:ext cx="5621337" cy="369332"/>
          </a:xfrm>
          <a:prstGeom prst="rect">
            <a:avLst/>
          </a:prstGeom>
          <a:blipFill rotWithShape="0">
            <a:blip r:embed="rId7"/>
            <a:stretch>
              <a:fillRect t="-10000" b="-2666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p:sp>
        <p:nvSpPr>
          <p:cNvPr id="30734" name="矩形 51"/>
          <p:cNvSpPr>
            <a:spLocks noChangeArrowheads="1"/>
          </p:cNvSpPr>
          <p:nvPr/>
        </p:nvSpPr>
        <p:spPr bwMode="auto">
          <a:xfrm>
            <a:off x="3522663" y="982663"/>
            <a:ext cx="56213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a:sym typeface="微软雅黑" panose="020B0503020204020204" pitchFamily="34" charset="-122"/>
              </a:rPr>
              <a:t>This equation shows that awareness of the person's age and the conservation of biological diversity is negatively correlated, that older people understand more light on biodiversity</a:t>
            </a:r>
            <a:endParaRPr lang="zh-CN" altLang="en-US" sz="1200">
              <a:sym typeface="微软雅黑" panose="020B0503020204020204" pitchFamily="34" charset="-122"/>
            </a:endParaRPr>
          </a:p>
        </p:txBody>
      </p:sp>
      <p:sp>
        <p:nvSpPr>
          <p:cNvPr id="30735" name="矩形 68"/>
          <p:cNvSpPr>
            <a:spLocks noRot="1" noChangeAspect="1" noMove="1" noResize="1" noEditPoints="1" noAdjustHandles="1" noChangeArrowheads="1" noChangeShapeType="1" noTextEdit="1"/>
          </p:cNvSpPr>
          <p:nvPr/>
        </p:nvSpPr>
        <p:spPr bwMode="auto">
          <a:xfrm>
            <a:off x="3522663" y="3733800"/>
            <a:ext cx="5621337" cy="368300"/>
          </a:xfrm>
          <a:prstGeom prst="rect">
            <a:avLst/>
          </a:prstGeom>
          <a:blipFill rotWithShape="0">
            <a:blip r:embed="rId8"/>
            <a:stretch>
              <a:fillRect t="-10000" b="-2500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p:sp>
        <p:nvSpPr>
          <p:cNvPr id="30736" name="矩形 69"/>
          <p:cNvSpPr>
            <a:spLocks noChangeArrowheads="1"/>
          </p:cNvSpPr>
          <p:nvPr/>
        </p:nvSpPr>
        <p:spPr bwMode="auto">
          <a:xfrm>
            <a:off x="3522663" y="4059238"/>
            <a:ext cx="56213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a:solidFill>
                  <a:srgbClr val="A5A5A5"/>
                </a:solidFill>
                <a:sym typeface="微软雅黑" panose="020B0503020204020204" pitchFamily="34" charset="-122"/>
              </a:rPr>
              <a:t>Please add the title here illustrated text</a:t>
            </a:r>
            <a:endParaRPr lang="zh-CN" altLang="en-US" sz="1200">
              <a:solidFill>
                <a:srgbClr val="A5A5A5"/>
              </a:solidFill>
              <a:sym typeface="微软雅黑" panose="020B0503020204020204" pitchFamily="34" charset="-122"/>
            </a:endParaRPr>
          </a:p>
        </p:txBody>
      </p:sp>
      <p:sp>
        <p:nvSpPr>
          <p:cNvPr id="30737" name="矩形 64"/>
          <p:cNvSpPr>
            <a:spLocks noRot="1" noChangeAspect="1" noMove="1" noResize="1" noEditPoints="1" noAdjustHandles="1" noChangeArrowheads="1" noChangeShapeType="1" noTextEdit="1"/>
          </p:cNvSpPr>
          <p:nvPr/>
        </p:nvSpPr>
        <p:spPr bwMode="auto">
          <a:xfrm>
            <a:off x="3522663" y="1689100"/>
            <a:ext cx="5621337" cy="369888"/>
          </a:xfrm>
          <a:prstGeom prst="rect">
            <a:avLst/>
          </a:prstGeom>
          <a:blipFill rotWithShape="0">
            <a:blip r:embed="rId9"/>
            <a:stretch>
              <a:fillRect t="-8197" b="-2459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p:sp>
        <p:nvSpPr>
          <p:cNvPr id="30738" name="矩形 65"/>
          <p:cNvSpPr>
            <a:spLocks noChangeArrowheads="1"/>
          </p:cNvSpPr>
          <p:nvPr/>
        </p:nvSpPr>
        <p:spPr bwMode="auto">
          <a:xfrm>
            <a:off x="3522663" y="2016125"/>
            <a:ext cx="56213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a:solidFill>
                  <a:srgbClr val="A5A5A5"/>
                </a:solidFill>
                <a:sym typeface="微软雅黑" panose="020B0503020204020204" pitchFamily="34" charset="-122"/>
              </a:rPr>
              <a:t>This equation shows that the degree of awareness by education and the conservation of biological diversity, people are positively correlated, that is, people's level of education, the higher understanding of biodiversity more</a:t>
            </a:r>
            <a:endParaRPr lang="zh-CN" altLang="en-US" sz="1200">
              <a:solidFill>
                <a:srgbClr val="A5A5A5"/>
              </a:solidFill>
              <a:sym typeface="微软雅黑" panose="020B0503020204020204" pitchFamily="34" charset="-122"/>
            </a:endParaRPr>
          </a:p>
        </p:txBody>
      </p:sp>
      <p:sp>
        <p:nvSpPr>
          <p:cNvPr id="30739" name="矩形 66"/>
          <p:cNvSpPr>
            <a:spLocks noRot="1" noChangeAspect="1" noMove="1" noResize="1" noEditPoints="1" noAdjustHandles="1" noChangeArrowheads="1" noChangeShapeType="1" noTextEdit="1"/>
          </p:cNvSpPr>
          <p:nvPr/>
        </p:nvSpPr>
        <p:spPr bwMode="auto">
          <a:xfrm>
            <a:off x="3522663" y="2708275"/>
            <a:ext cx="5621337" cy="368300"/>
          </a:xfrm>
          <a:prstGeom prst="rect">
            <a:avLst/>
          </a:prstGeom>
          <a:blipFill rotWithShape="0">
            <a:blip r:embed="rId10"/>
            <a:stretch>
              <a:fillRect t="-8197" b="-2459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p:sp>
        <p:nvSpPr>
          <p:cNvPr id="30740" name="矩形 67"/>
          <p:cNvSpPr>
            <a:spLocks noChangeArrowheads="1"/>
          </p:cNvSpPr>
          <p:nvPr/>
        </p:nvSpPr>
        <p:spPr bwMode="auto">
          <a:xfrm>
            <a:off x="3522663" y="3033713"/>
            <a:ext cx="56213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200">
                <a:solidFill>
                  <a:srgbClr val="A5A5A5"/>
                </a:solidFill>
                <a:sym typeface="微软雅黑" panose="020B0503020204020204" pitchFamily="34" charset="-122"/>
              </a:rPr>
              <a:t>不同专业的人对生物多样性的了解程度不同，</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矩形 54" hidden="1"/>
          <p:cNvSpPr>
            <a:spLocks noChangeArrowheads="1"/>
          </p:cNvSpPr>
          <p:nvPr/>
        </p:nvSpPr>
        <p:spPr bwMode="auto">
          <a:xfrm>
            <a:off x="0" y="1455738"/>
            <a:ext cx="9144000" cy="1908175"/>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1747" name="矩形 18"/>
          <p:cNvSpPr>
            <a:spLocks noChangeArrowheads="1"/>
          </p:cNvSpPr>
          <p:nvPr/>
        </p:nvSpPr>
        <p:spPr bwMode="auto">
          <a:xfrm>
            <a:off x="476250" y="177800"/>
            <a:ext cx="2173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a:solidFill>
                  <a:srgbClr val="282828"/>
                </a:solidFill>
                <a:latin typeface="Impact" panose="020B0806030902050204" pitchFamily="34" charset="0"/>
                <a:sym typeface="Impact" panose="020B0806030902050204" pitchFamily="34" charset="0"/>
              </a:rPr>
              <a:t>Add title in here</a:t>
            </a:r>
            <a:endParaRPr lang="zh-CN" altLang="en-US" sz="1800">
              <a:latin typeface="Arial" panose="020B0604020202020204" pitchFamily="34" charset="0"/>
              <a:ea typeface="宋体" panose="02010600030101010101" pitchFamily="2" charset="-122"/>
            </a:endParaRPr>
          </a:p>
        </p:txBody>
      </p:sp>
      <p:sp>
        <p:nvSpPr>
          <p:cNvPr id="31748" name="等腰三角形 19"/>
          <p:cNvSpPr>
            <a:spLocks noChangeArrowheads="1"/>
          </p:cNvSpPr>
          <p:nvPr/>
        </p:nvSpPr>
        <p:spPr bwMode="auto">
          <a:xfrm rot="5400000">
            <a:off x="-39688" y="157163"/>
            <a:ext cx="581025" cy="501650"/>
          </a:xfrm>
          <a:prstGeom prst="triangle">
            <a:avLst>
              <a:gd name="adj" fmla="val 50000"/>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31749" name="Group 5"/>
          <p:cNvGrpSpPr>
            <a:grpSpLocks/>
          </p:cNvGrpSpPr>
          <p:nvPr/>
        </p:nvGrpSpPr>
        <p:grpSpPr bwMode="auto">
          <a:xfrm>
            <a:off x="6597650" y="28575"/>
            <a:ext cx="5092700" cy="5092700"/>
            <a:chOff x="0" y="0"/>
            <a:chExt cx="5092030" cy="5092030"/>
          </a:xfrm>
        </p:grpSpPr>
        <p:sp>
          <p:nvSpPr>
            <p:cNvPr id="31774" name="椭圆 3"/>
            <p:cNvSpPr>
              <a:spLocks noChangeArrowheads="1"/>
            </p:cNvSpPr>
            <p:nvPr/>
          </p:nvSpPr>
          <p:spPr bwMode="auto">
            <a:xfrm rot="-5400000">
              <a:off x="-769108" y="1440973"/>
              <a:ext cx="4420164" cy="2210082"/>
            </a:xfrm>
            <a:custGeom>
              <a:avLst/>
              <a:gdLst>
                <a:gd name="T0" fmla="*/ 2210082 w 2808312"/>
                <a:gd name="T1" fmla="*/ 0 h 1404156"/>
                <a:gd name="T2" fmla="*/ 4420164 w 2808312"/>
                <a:gd name="T3" fmla="*/ 2210082 h 1404156"/>
                <a:gd name="T4" fmla="*/ 0 w 2808312"/>
                <a:gd name="T5" fmla="*/ 2210082 h 1404156"/>
                <a:gd name="T6" fmla="*/ 2210082 w 2808312"/>
                <a:gd name="T7" fmla="*/ 0 h 1404156"/>
                <a:gd name="T8" fmla="*/ 0 60000 65536"/>
                <a:gd name="T9" fmla="*/ 0 60000 65536"/>
                <a:gd name="T10" fmla="*/ 0 60000 65536"/>
                <a:gd name="T11" fmla="*/ 0 60000 65536"/>
                <a:gd name="T12" fmla="*/ 0 w 2808312"/>
                <a:gd name="T13" fmla="*/ 0 h 1404156"/>
                <a:gd name="T14" fmla="*/ 2808312 w 2808312"/>
                <a:gd name="T15" fmla="*/ 1404156 h 1404156"/>
              </a:gdLst>
              <a:ahLst/>
              <a:cxnLst>
                <a:cxn ang="T8">
                  <a:pos x="T0" y="T1"/>
                </a:cxn>
                <a:cxn ang="T9">
                  <a:pos x="T2" y="T3"/>
                </a:cxn>
                <a:cxn ang="T10">
                  <a:pos x="T4" y="T5"/>
                </a:cxn>
                <a:cxn ang="T11">
                  <a:pos x="T6" y="T7"/>
                </a:cxn>
              </a:cxnLst>
              <a:rect l="T12" t="T13" r="T14" b="T15"/>
              <a:pathLst>
                <a:path w="2808312" h="1404156">
                  <a:moveTo>
                    <a:pt x="1404156" y="0"/>
                  </a:moveTo>
                  <a:cubicBezTo>
                    <a:pt x="2179650" y="0"/>
                    <a:pt x="2808312" y="628662"/>
                    <a:pt x="2808312" y="1404156"/>
                  </a:cubicBezTo>
                  <a:lnTo>
                    <a:pt x="0" y="1404156"/>
                  </a:lnTo>
                  <a:cubicBezTo>
                    <a:pt x="0" y="628662"/>
                    <a:pt x="628662" y="0"/>
                    <a:pt x="1404156" y="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1775" name="椭圆 3"/>
            <p:cNvSpPr>
              <a:spLocks noChangeAspect="1" noChangeArrowheads="1"/>
            </p:cNvSpPr>
            <p:nvPr/>
          </p:nvSpPr>
          <p:spPr bwMode="auto">
            <a:xfrm rot="-5400000">
              <a:off x="-138731" y="1651099"/>
              <a:ext cx="3579659" cy="1789830"/>
            </a:xfrm>
            <a:custGeom>
              <a:avLst/>
              <a:gdLst>
                <a:gd name="T0" fmla="*/ 1789830 w 2808312"/>
                <a:gd name="T1" fmla="*/ 0 h 1404156"/>
                <a:gd name="T2" fmla="*/ 3579659 w 2808312"/>
                <a:gd name="T3" fmla="*/ 1789830 h 1404156"/>
                <a:gd name="T4" fmla="*/ 0 w 2808312"/>
                <a:gd name="T5" fmla="*/ 1789830 h 1404156"/>
                <a:gd name="T6" fmla="*/ 1789830 w 2808312"/>
                <a:gd name="T7" fmla="*/ 0 h 1404156"/>
                <a:gd name="T8" fmla="*/ 0 60000 65536"/>
                <a:gd name="T9" fmla="*/ 0 60000 65536"/>
                <a:gd name="T10" fmla="*/ 0 60000 65536"/>
                <a:gd name="T11" fmla="*/ 0 60000 65536"/>
                <a:gd name="T12" fmla="*/ 0 w 2808312"/>
                <a:gd name="T13" fmla="*/ 0 h 1404156"/>
                <a:gd name="T14" fmla="*/ 2808312 w 2808312"/>
                <a:gd name="T15" fmla="*/ 1404156 h 1404156"/>
              </a:gdLst>
              <a:ahLst/>
              <a:cxnLst>
                <a:cxn ang="T8">
                  <a:pos x="T0" y="T1"/>
                </a:cxn>
                <a:cxn ang="T9">
                  <a:pos x="T2" y="T3"/>
                </a:cxn>
                <a:cxn ang="T10">
                  <a:pos x="T4" y="T5"/>
                </a:cxn>
                <a:cxn ang="T11">
                  <a:pos x="T6" y="T7"/>
                </a:cxn>
              </a:cxnLst>
              <a:rect l="T12" t="T13" r="T14" b="T15"/>
              <a:pathLst>
                <a:path w="2808312" h="1404156">
                  <a:moveTo>
                    <a:pt x="1404156" y="0"/>
                  </a:moveTo>
                  <a:cubicBezTo>
                    <a:pt x="2179650" y="0"/>
                    <a:pt x="2808312" y="628662"/>
                    <a:pt x="2808312" y="1404156"/>
                  </a:cubicBezTo>
                  <a:lnTo>
                    <a:pt x="0" y="1404156"/>
                  </a:lnTo>
                  <a:cubicBezTo>
                    <a:pt x="0" y="628662"/>
                    <a:pt x="628662" y="0"/>
                    <a:pt x="1404156" y="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1776" name="椭圆 3"/>
            <p:cNvSpPr>
              <a:spLocks noChangeAspect="1" noChangeArrowheads="1"/>
            </p:cNvSpPr>
            <p:nvPr/>
          </p:nvSpPr>
          <p:spPr bwMode="auto">
            <a:xfrm rot="-5400000">
              <a:off x="532457" y="1874828"/>
              <a:ext cx="2684744" cy="1342372"/>
            </a:xfrm>
            <a:custGeom>
              <a:avLst/>
              <a:gdLst>
                <a:gd name="T0" fmla="*/ 1342372 w 2808312"/>
                <a:gd name="T1" fmla="*/ 0 h 1404156"/>
                <a:gd name="T2" fmla="*/ 2684744 w 2808312"/>
                <a:gd name="T3" fmla="*/ 1342372 h 1404156"/>
                <a:gd name="T4" fmla="*/ 0 w 2808312"/>
                <a:gd name="T5" fmla="*/ 1342372 h 1404156"/>
                <a:gd name="T6" fmla="*/ 1342372 w 2808312"/>
                <a:gd name="T7" fmla="*/ 0 h 1404156"/>
                <a:gd name="T8" fmla="*/ 0 60000 65536"/>
                <a:gd name="T9" fmla="*/ 0 60000 65536"/>
                <a:gd name="T10" fmla="*/ 0 60000 65536"/>
                <a:gd name="T11" fmla="*/ 0 60000 65536"/>
                <a:gd name="T12" fmla="*/ 0 w 2808312"/>
                <a:gd name="T13" fmla="*/ 0 h 1404156"/>
                <a:gd name="T14" fmla="*/ 2808312 w 2808312"/>
                <a:gd name="T15" fmla="*/ 1404156 h 1404156"/>
              </a:gdLst>
              <a:ahLst/>
              <a:cxnLst>
                <a:cxn ang="T8">
                  <a:pos x="T0" y="T1"/>
                </a:cxn>
                <a:cxn ang="T9">
                  <a:pos x="T2" y="T3"/>
                </a:cxn>
                <a:cxn ang="T10">
                  <a:pos x="T4" y="T5"/>
                </a:cxn>
                <a:cxn ang="T11">
                  <a:pos x="T6" y="T7"/>
                </a:cxn>
              </a:cxnLst>
              <a:rect l="T12" t="T13" r="T14" b="T15"/>
              <a:pathLst>
                <a:path w="2808312" h="1404156">
                  <a:moveTo>
                    <a:pt x="1404156" y="0"/>
                  </a:moveTo>
                  <a:cubicBezTo>
                    <a:pt x="2179650" y="0"/>
                    <a:pt x="2808312" y="628662"/>
                    <a:pt x="2808312" y="1404156"/>
                  </a:cubicBezTo>
                  <a:lnTo>
                    <a:pt x="0" y="1404156"/>
                  </a:lnTo>
                  <a:cubicBezTo>
                    <a:pt x="0" y="628662"/>
                    <a:pt x="628662" y="0"/>
                    <a:pt x="1404156" y="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1777" name="椭圆 3"/>
            <p:cNvSpPr>
              <a:spLocks noChangeAspect="1" noChangeArrowheads="1"/>
            </p:cNvSpPr>
            <p:nvPr/>
          </p:nvSpPr>
          <p:spPr bwMode="auto">
            <a:xfrm rot="-5400000">
              <a:off x="1190303" y="2095083"/>
              <a:ext cx="1803717" cy="901859"/>
            </a:xfrm>
            <a:custGeom>
              <a:avLst/>
              <a:gdLst>
                <a:gd name="T0" fmla="*/ 901858 w 2808312"/>
                <a:gd name="T1" fmla="*/ 0 h 1404156"/>
                <a:gd name="T2" fmla="*/ 1803717 w 2808312"/>
                <a:gd name="T3" fmla="*/ 901859 h 1404156"/>
                <a:gd name="T4" fmla="*/ 0 w 2808312"/>
                <a:gd name="T5" fmla="*/ 901859 h 1404156"/>
                <a:gd name="T6" fmla="*/ 901858 w 2808312"/>
                <a:gd name="T7" fmla="*/ 0 h 1404156"/>
                <a:gd name="T8" fmla="*/ 0 60000 65536"/>
                <a:gd name="T9" fmla="*/ 0 60000 65536"/>
                <a:gd name="T10" fmla="*/ 0 60000 65536"/>
                <a:gd name="T11" fmla="*/ 0 60000 65536"/>
                <a:gd name="T12" fmla="*/ 0 w 2808312"/>
                <a:gd name="T13" fmla="*/ 0 h 1404156"/>
                <a:gd name="T14" fmla="*/ 2808312 w 2808312"/>
                <a:gd name="T15" fmla="*/ 1404156 h 1404156"/>
              </a:gdLst>
              <a:ahLst/>
              <a:cxnLst>
                <a:cxn ang="T8">
                  <a:pos x="T0" y="T1"/>
                </a:cxn>
                <a:cxn ang="T9">
                  <a:pos x="T2" y="T3"/>
                </a:cxn>
                <a:cxn ang="T10">
                  <a:pos x="T4" y="T5"/>
                </a:cxn>
                <a:cxn ang="T11">
                  <a:pos x="T6" y="T7"/>
                </a:cxn>
              </a:cxnLst>
              <a:rect l="T12" t="T13" r="T14" b="T15"/>
              <a:pathLst>
                <a:path w="2808312" h="1404156">
                  <a:moveTo>
                    <a:pt x="1404156" y="0"/>
                  </a:moveTo>
                  <a:cubicBezTo>
                    <a:pt x="2179650" y="0"/>
                    <a:pt x="2808312" y="628662"/>
                    <a:pt x="2808312" y="1404156"/>
                  </a:cubicBezTo>
                  <a:lnTo>
                    <a:pt x="0" y="1404156"/>
                  </a:lnTo>
                  <a:cubicBezTo>
                    <a:pt x="0" y="628662"/>
                    <a:pt x="628662" y="0"/>
                    <a:pt x="1404156" y="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grpSp>
      <p:grpSp>
        <p:nvGrpSpPr>
          <p:cNvPr id="31750" name="Group 15"/>
          <p:cNvGrpSpPr>
            <a:grpSpLocks/>
          </p:cNvGrpSpPr>
          <p:nvPr/>
        </p:nvGrpSpPr>
        <p:grpSpPr bwMode="auto">
          <a:xfrm>
            <a:off x="1331913" y="1276350"/>
            <a:ext cx="4032250" cy="744538"/>
            <a:chOff x="0" y="0"/>
            <a:chExt cx="4032448" cy="744604"/>
          </a:xfrm>
        </p:grpSpPr>
        <p:sp>
          <p:nvSpPr>
            <p:cNvPr id="31772" name="矩形 69"/>
            <p:cNvSpPr>
              <a:spLocks noChangeArrowheads="1"/>
            </p:cNvSpPr>
            <p:nvPr/>
          </p:nvSpPr>
          <p:spPr bwMode="auto">
            <a:xfrm>
              <a:off x="0" y="0"/>
              <a:ext cx="19045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400" b="1">
                  <a:solidFill>
                    <a:srgbClr val="282828"/>
                  </a:solidFill>
                  <a:sym typeface="微软雅黑" panose="020B0503020204020204" pitchFamily="34" charset="-122"/>
                </a:rPr>
                <a:t>65%</a:t>
              </a:r>
            </a:p>
          </p:txBody>
        </p:sp>
        <p:sp>
          <p:nvSpPr>
            <p:cNvPr id="31773" name="矩形 70"/>
            <p:cNvSpPr>
              <a:spLocks noChangeArrowheads="1"/>
            </p:cNvSpPr>
            <p:nvPr/>
          </p:nvSpPr>
          <p:spPr bwMode="auto">
            <a:xfrm>
              <a:off x="1" y="241902"/>
              <a:ext cx="4032447"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1100">
                  <a:solidFill>
                    <a:srgbClr val="282828"/>
                  </a:solidFill>
                  <a:sym typeface="微软雅黑" panose="020B0503020204020204" pitchFamily="34" charset="-122"/>
                </a:rPr>
                <a:t>Please add a comment here. According to adjust the font and font size. </a:t>
              </a:r>
              <a:endParaRPr lang="zh-CN" altLang="en-US" sz="1800">
                <a:latin typeface="Arial" panose="020B0604020202020204" pitchFamily="34" charset="0"/>
                <a:ea typeface="宋体" panose="02010600030101010101" pitchFamily="2" charset="-122"/>
              </a:endParaRPr>
            </a:p>
          </p:txBody>
        </p:sp>
      </p:grpSp>
      <p:grpSp>
        <p:nvGrpSpPr>
          <p:cNvPr id="31751" name="Group 18"/>
          <p:cNvGrpSpPr>
            <a:grpSpLocks/>
          </p:cNvGrpSpPr>
          <p:nvPr/>
        </p:nvGrpSpPr>
        <p:grpSpPr bwMode="auto">
          <a:xfrm>
            <a:off x="935038" y="1349375"/>
            <a:ext cx="396875" cy="576263"/>
            <a:chOff x="0" y="0"/>
            <a:chExt cx="396000" cy="576000"/>
          </a:xfrm>
        </p:grpSpPr>
        <p:sp>
          <p:nvSpPr>
            <p:cNvPr id="31770" name="矩形 9"/>
            <p:cNvSpPr>
              <a:spLocks noChangeArrowheads="1"/>
            </p:cNvSpPr>
            <p:nvPr/>
          </p:nvSpPr>
          <p:spPr bwMode="auto">
            <a:xfrm>
              <a:off x="0" y="0"/>
              <a:ext cx="396000" cy="576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1771" name="TextBox 11"/>
            <p:cNvSpPr>
              <a:spLocks noChangeArrowheads="1"/>
            </p:cNvSpPr>
            <p:nvPr/>
          </p:nvSpPr>
          <p:spPr bwMode="auto">
            <a:xfrm>
              <a:off x="26077" y="57167"/>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400">
                  <a:solidFill>
                    <a:srgbClr val="FFFFFF"/>
                  </a:solidFill>
                  <a:sym typeface="微软雅黑" panose="020B0503020204020204" pitchFamily="34" charset="-122"/>
                </a:rPr>
                <a:t>1</a:t>
              </a:r>
              <a:endParaRPr lang="zh-CN" altLang="en-US" sz="2400">
                <a:solidFill>
                  <a:srgbClr val="FFFFFF"/>
                </a:solidFill>
                <a:sym typeface="微软雅黑" panose="020B0503020204020204" pitchFamily="34" charset="-122"/>
              </a:endParaRPr>
            </a:p>
          </p:txBody>
        </p:sp>
      </p:grpSp>
      <p:grpSp>
        <p:nvGrpSpPr>
          <p:cNvPr id="31752" name="Group 21"/>
          <p:cNvGrpSpPr>
            <a:grpSpLocks/>
          </p:cNvGrpSpPr>
          <p:nvPr/>
        </p:nvGrpSpPr>
        <p:grpSpPr bwMode="auto">
          <a:xfrm>
            <a:off x="1331913" y="2058988"/>
            <a:ext cx="4032250" cy="744537"/>
            <a:chOff x="0" y="0"/>
            <a:chExt cx="4032448" cy="744604"/>
          </a:xfrm>
        </p:grpSpPr>
        <p:sp>
          <p:nvSpPr>
            <p:cNvPr id="31768" name="矩形 73"/>
            <p:cNvSpPr>
              <a:spLocks noChangeArrowheads="1"/>
            </p:cNvSpPr>
            <p:nvPr/>
          </p:nvSpPr>
          <p:spPr bwMode="auto">
            <a:xfrm>
              <a:off x="0" y="0"/>
              <a:ext cx="19045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400" b="1">
                  <a:solidFill>
                    <a:srgbClr val="FF8607"/>
                  </a:solidFill>
                  <a:sym typeface="微软雅黑" panose="020B0503020204020204" pitchFamily="34" charset="-122"/>
                </a:rPr>
                <a:t>91%</a:t>
              </a:r>
            </a:p>
          </p:txBody>
        </p:sp>
        <p:sp>
          <p:nvSpPr>
            <p:cNvPr id="31769" name="矩形 74"/>
            <p:cNvSpPr>
              <a:spLocks noChangeArrowheads="1"/>
            </p:cNvSpPr>
            <p:nvPr/>
          </p:nvSpPr>
          <p:spPr bwMode="auto">
            <a:xfrm>
              <a:off x="1" y="241902"/>
              <a:ext cx="4032447"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1100">
                  <a:solidFill>
                    <a:srgbClr val="282828"/>
                  </a:solidFill>
                  <a:sym typeface="微软雅黑" panose="020B0503020204020204" pitchFamily="34" charset="-122"/>
                </a:rPr>
                <a:t>Please add a comment here. According to adjust the font and font size. </a:t>
              </a:r>
              <a:endParaRPr lang="zh-CN" altLang="en-US" sz="1800">
                <a:latin typeface="Arial" panose="020B0604020202020204" pitchFamily="34" charset="0"/>
                <a:ea typeface="宋体" panose="02010600030101010101" pitchFamily="2" charset="-122"/>
              </a:endParaRPr>
            </a:p>
          </p:txBody>
        </p:sp>
      </p:grpSp>
      <p:grpSp>
        <p:nvGrpSpPr>
          <p:cNvPr id="31753" name="Group 24"/>
          <p:cNvGrpSpPr>
            <a:grpSpLocks/>
          </p:cNvGrpSpPr>
          <p:nvPr/>
        </p:nvGrpSpPr>
        <p:grpSpPr bwMode="auto">
          <a:xfrm>
            <a:off x="935038" y="2133600"/>
            <a:ext cx="396875" cy="576263"/>
            <a:chOff x="0" y="0"/>
            <a:chExt cx="396000" cy="576000"/>
          </a:xfrm>
        </p:grpSpPr>
        <p:sp>
          <p:nvSpPr>
            <p:cNvPr id="31766" name="矩形 75"/>
            <p:cNvSpPr>
              <a:spLocks noChangeArrowheads="1"/>
            </p:cNvSpPr>
            <p:nvPr/>
          </p:nvSpPr>
          <p:spPr bwMode="auto">
            <a:xfrm>
              <a:off x="0" y="0"/>
              <a:ext cx="396000" cy="576000"/>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1767" name="TextBox 76"/>
            <p:cNvSpPr>
              <a:spLocks noChangeArrowheads="1"/>
            </p:cNvSpPr>
            <p:nvPr/>
          </p:nvSpPr>
          <p:spPr bwMode="auto">
            <a:xfrm>
              <a:off x="26077" y="57167"/>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400">
                  <a:solidFill>
                    <a:srgbClr val="FFFFFF"/>
                  </a:solidFill>
                  <a:sym typeface="微软雅黑" panose="020B0503020204020204" pitchFamily="34" charset="-122"/>
                </a:rPr>
                <a:t>2</a:t>
              </a:r>
              <a:endParaRPr lang="zh-CN" altLang="en-US" sz="2400">
                <a:solidFill>
                  <a:srgbClr val="FFFFFF"/>
                </a:solidFill>
                <a:sym typeface="微软雅黑" panose="020B0503020204020204" pitchFamily="34" charset="-122"/>
              </a:endParaRPr>
            </a:p>
          </p:txBody>
        </p:sp>
      </p:grpSp>
      <p:grpSp>
        <p:nvGrpSpPr>
          <p:cNvPr id="31754" name="Group 27"/>
          <p:cNvGrpSpPr>
            <a:grpSpLocks/>
          </p:cNvGrpSpPr>
          <p:nvPr/>
        </p:nvGrpSpPr>
        <p:grpSpPr bwMode="auto">
          <a:xfrm>
            <a:off x="1331913" y="2843213"/>
            <a:ext cx="4032250" cy="744537"/>
            <a:chOff x="0" y="0"/>
            <a:chExt cx="4032448" cy="744604"/>
          </a:xfrm>
        </p:grpSpPr>
        <p:sp>
          <p:nvSpPr>
            <p:cNvPr id="31764" name="矩形 78"/>
            <p:cNvSpPr>
              <a:spLocks noChangeArrowheads="1"/>
            </p:cNvSpPr>
            <p:nvPr/>
          </p:nvSpPr>
          <p:spPr bwMode="auto">
            <a:xfrm>
              <a:off x="0" y="0"/>
              <a:ext cx="19045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400" b="1">
                  <a:solidFill>
                    <a:srgbClr val="282828"/>
                  </a:solidFill>
                  <a:sym typeface="微软雅黑" panose="020B0503020204020204" pitchFamily="34" charset="-122"/>
                </a:rPr>
                <a:t>54%</a:t>
              </a:r>
            </a:p>
          </p:txBody>
        </p:sp>
        <p:sp>
          <p:nvSpPr>
            <p:cNvPr id="31765" name="矩形 79"/>
            <p:cNvSpPr>
              <a:spLocks noChangeArrowheads="1"/>
            </p:cNvSpPr>
            <p:nvPr/>
          </p:nvSpPr>
          <p:spPr bwMode="auto">
            <a:xfrm>
              <a:off x="1" y="241902"/>
              <a:ext cx="4032447"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1100">
                  <a:solidFill>
                    <a:srgbClr val="282828"/>
                  </a:solidFill>
                  <a:sym typeface="微软雅黑" panose="020B0503020204020204" pitchFamily="34" charset="-122"/>
                </a:rPr>
                <a:t>Please add a comment here. According to adjust the font and font size. </a:t>
              </a:r>
              <a:endParaRPr lang="zh-CN" altLang="en-US" sz="1800">
                <a:latin typeface="Arial" panose="020B0604020202020204" pitchFamily="34" charset="0"/>
                <a:ea typeface="宋体" panose="02010600030101010101" pitchFamily="2" charset="-122"/>
              </a:endParaRPr>
            </a:p>
          </p:txBody>
        </p:sp>
      </p:grpSp>
      <p:grpSp>
        <p:nvGrpSpPr>
          <p:cNvPr id="31755" name="Group 30"/>
          <p:cNvGrpSpPr>
            <a:grpSpLocks/>
          </p:cNvGrpSpPr>
          <p:nvPr/>
        </p:nvGrpSpPr>
        <p:grpSpPr bwMode="auto">
          <a:xfrm>
            <a:off x="935038" y="2917825"/>
            <a:ext cx="396875" cy="576263"/>
            <a:chOff x="0" y="0"/>
            <a:chExt cx="396000" cy="576000"/>
          </a:xfrm>
        </p:grpSpPr>
        <p:sp>
          <p:nvSpPr>
            <p:cNvPr id="31762" name="矩形 80"/>
            <p:cNvSpPr>
              <a:spLocks noChangeArrowheads="1"/>
            </p:cNvSpPr>
            <p:nvPr/>
          </p:nvSpPr>
          <p:spPr bwMode="auto">
            <a:xfrm>
              <a:off x="0" y="0"/>
              <a:ext cx="396000" cy="576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1763" name="TextBox 81"/>
            <p:cNvSpPr>
              <a:spLocks noChangeArrowheads="1"/>
            </p:cNvSpPr>
            <p:nvPr/>
          </p:nvSpPr>
          <p:spPr bwMode="auto">
            <a:xfrm>
              <a:off x="26077" y="57167"/>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400">
                  <a:solidFill>
                    <a:srgbClr val="FFFFFF"/>
                  </a:solidFill>
                  <a:sym typeface="微软雅黑" panose="020B0503020204020204" pitchFamily="34" charset="-122"/>
                </a:rPr>
                <a:t>3</a:t>
              </a:r>
              <a:endParaRPr lang="zh-CN" altLang="en-US" sz="2400">
                <a:solidFill>
                  <a:srgbClr val="FFFFFF"/>
                </a:solidFill>
                <a:sym typeface="微软雅黑" panose="020B0503020204020204" pitchFamily="34" charset="-122"/>
              </a:endParaRPr>
            </a:p>
          </p:txBody>
        </p:sp>
      </p:grpSp>
      <p:grpSp>
        <p:nvGrpSpPr>
          <p:cNvPr id="31756" name="Group 33"/>
          <p:cNvGrpSpPr>
            <a:grpSpLocks/>
          </p:cNvGrpSpPr>
          <p:nvPr/>
        </p:nvGrpSpPr>
        <p:grpSpPr bwMode="auto">
          <a:xfrm>
            <a:off x="1331913" y="3627438"/>
            <a:ext cx="4032250" cy="744537"/>
            <a:chOff x="0" y="0"/>
            <a:chExt cx="4032448" cy="744604"/>
          </a:xfrm>
        </p:grpSpPr>
        <p:sp>
          <p:nvSpPr>
            <p:cNvPr id="31760" name="矩形 83"/>
            <p:cNvSpPr>
              <a:spLocks noChangeArrowheads="1"/>
            </p:cNvSpPr>
            <p:nvPr/>
          </p:nvSpPr>
          <p:spPr bwMode="auto">
            <a:xfrm>
              <a:off x="0" y="0"/>
              <a:ext cx="19045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400" b="1">
                  <a:solidFill>
                    <a:srgbClr val="FF8607"/>
                  </a:solidFill>
                  <a:sym typeface="微软雅黑" panose="020B0503020204020204" pitchFamily="34" charset="-122"/>
                </a:rPr>
                <a:t>48%</a:t>
              </a:r>
            </a:p>
          </p:txBody>
        </p:sp>
        <p:sp>
          <p:nvSpPr>
            <p:cNvPr id="31761" name="矩形 84"/>
            <p:cNvSpPr>
              <a:spLocks noChangeArrowheads="1"/>
            </p:cNvSpPr>
            <p:nvPr/>
          </p:nvSpPr>
          <p:spPr bwMode="auto">
            <a:xfrm>
              <a:off x="1" y="241902"/>
              <a:ext cx="4032447"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1100">
                  <a:solidFill>
                    <a:srgbClr val="282828"/>
                  </a:solidFill>
                  <a:sym typeface="微软雅黑" panose="020B0503020204020204" pitchFamily="34" charset="-122"/>
                </a:rPr>
                <a:t>Please add a comment here. According to adjust the font and font size. </a:t>
              </a:r>
            </a:p>
          </p:txBody>
        </p:sp>
      </p:grpSp>
      <p:grpSp>
        <p:nvGrpSpPr>
          <p:cNvPr id="31757" name="Group 36"/>
          <p:cNvGrpSpPr>
            <a:grpSpLocks/>
          </p:cNvGrpSpPr>
          <p:nvPr/>
        </p:nvGrpSpPr>
        <p:grpSpPr bwMode="auto">
          <a:xfrm>
            <a:off x="935038" y="3702050"/>
            <a:ext cx="396875" cy="576263"/>
            <a:chOff x="0" y="0"/>
            <a:chExt cx="396000" cy="576000"/>
          </a:xfrm>
        </p:grpSpPr>
        <p:sp>
          <p:nvSpPr>
            <p:cNvPr id="31758" name="矩形 85"/>
            <p:cNvSpPr>
              <a:spLocks noChangeArrowheads="1"/>
            </p:cNvSpPr>
            <p:nvPr/>
          </p:nvSpPr>
          <p:spPr bwMode="auto">
            <a:xfrm>
              <a:off x="0" y="0"/>
              <a:ext cx="396000" cy="576000"/>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1759" name="TextBox 86"/>
            <p:cNvSpPr>
              <a:spLocks noChangeArrowheads="1"/>
            </p:cNvSpPr>
            <p:nvPr/>
          </p:nvSpPr>
          <p:spPr bwMode="auto">
            <a:xfrm>
              <a:off x="26077" y="57167"/>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400">
                  <a:solidFill>
                    <a:srgbClr val="FFFFFF"/>
                  </a:solidFill>
                  <a:sym typeface="微软雅黑" panose="020B0503020204020204" pitchFamily="34" charset="-122"/>
                </a:rPr>
                <a:t>4</a:t>
              </a:r>
              <a:endParaRPr lang="zh-CN" altLang="en-US" sz="2400">
                <a:solidFill>
                  <a:srgbClr val="FFFFFF"/>
                </a:solidFill>
                <a:sym typeface="微软雅黑" panose="020B0503020204020204" pitchFamily="34" charset="-122"/>
              </a:endParaRPr>
            </a:p>
          </p:txBody>
        </p:sp>
      </p:grpSp>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endParaRPr lang="zh-CN" altLang="en-US" smtClean="0"/>
          </a:p>
        </p:txBody>
      </p:sp>
      <p:sp>
        <p:nvSpPr>
          <p:cNvPr id="32771" name="内容占位符 2"/>
          <p:cNvSpPr>
            <a:spLocks noGrp="1"/>
          </p:cNvSpPr>
          <p:nvPr>
            <p:ph idx="1"/>
          </p:nvPr>
        </p:nvSpPr>
        <p:spPr/>
        <p:txBody>
          <a:bodyPr/>
          <a:lstStyle/>
          <a:p>
            <a:endParaRPr lang="zh-CN" altLang="en-US" smtClean="0"/>
          </a:p>
        </p:txBody>
      </p:sp>
      <p:sp>
        <p:nvSpPr>
          <p:cNvPr id="4" name="日期占位符 3"/>
          <p:cNvSpPr>
            <a:spLocks noGrp="1"/>
          </p:cNvSpPr>
          <p:nvPr>
            <p:ph type="dt" sz="quarter" idx="10"/>
          </p:nvPr>
        </p:nvSpPr>
        <p:spPr/>
        <p:txBody>
          <a:bodyPr/>
          <a:lstStyle/>
          <a:p>
            <a:pPr>
              <a:defRPr/>
            </a:pPr>
            <a:fld id="{7D388AAB-79CC-47A1-933D-5DD379A040E2}" type="datetime1">
              <a:rPr lang="zh-CN" altLang="en-US" smtClean="0"/>
              <a:pPr>
                <a:defRPr/>
              </a:pPr>
              <a:t>2016/5/14</a:t>
            </a:fld>
            <a:endParaRPr lang="zh-CN" altLang="en-US" sz="1800">
              <a:solidFill>
                <a:schemeClr val="tx1"/>
              </a:solidFill>
              <a:latin typeface="Arial" panose="020B0604020202020204" pitchFamily="34" charset="0"/>
              <a:ea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矩形 54" hidden="1"/>
          <p:cNvSpPr>
            <a:spLocks noChangeArrowheads="1"/>
          </p:cNvSpPr>
          <p:nvPr/>
        </p:nvSpPr>
        <p:spPr bwMode="auto">
          <a:xfrm>
            <a:off x="0" y="1455738"/>
            <a:ext cx="9144000" cy="1908175"/>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1747" name="矩形 18"/>
          <p:cNvSpPr>
            <a:spLocks noRot="1" noChangeAspect="1" noMove="1" noResize="1" noEditPoints="1" noAdjustHandles="1" noChangeArrowheads="1" noChangeShapeType="1" noTextEdit="1"/>
          </p:cNvSpPr>
          <p:nvPr/>
        </p:nvSpPr>
        <p:spPr bwMode="auto">
          <a:xfrm>
            <a:off x="476250" y="177800"/>
            <a:ext cx="6069739" cy="461665"/>
          </a:xfrm>
          <a:prstGeom prst="rect">
            <a:avLst/>
          </a:prstGeom>
          <a:blipFill rotWithShape="0">
            <a:blip r:embed="rId2"/>
            <a:stretch>
              <a:fillRect l="-1506" t="-10526" b="-2894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p:sp>
        <p:nvSpPr>
          <p:cNvPr id="33796" name="等腰三角形 19"/>
          <p:cNvSpPr>
            <a:spLocks noChangeArrowheads="1"/>
          </p:cNvSpPr>
          <p:nvPr/>
        </p:nvSpPr>
        <p:spPr bwMode="auto">
          <a:xfrm rot="5400000">
            <a:off x="-39688" y="157163"/>
            <a:ext cx="581025" cy="501650"/>
          </a:xfrm>
          <a:prstGeom prst="triangle">
            <a:avLst>
              <a:gd name="adj" fmla="val 50000"/>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33797" name="Group 5"/>
          <p:cNvGrpSpPr>
            <a:grpSpLocks/>
          </p:cNvGrpSpPr>
          <p:nvPr/>
        </p:nvGrpSpPr>
        <p:grpSpPr bwMode="auto">
          <a:xfrm>
            <a:off x="7996238" y="106363"/>
            <a:ext cx="5092700" cy="5092700"/>
            <a:chOff x="0" y="0"/>
            <a:chExt cx="5092030" cy="5092030"/>
          </a:xfrm>
        </p:grpSpPr>
        <p:sp>
          <p:nvSpPr>
            <p:cNvPr id="33822" name="椭圆 3"/>
            <p:cNvSpPr>
              <a:spLocks noChangeArrowheads="1"/>
            </p:cNvSpPr>
            <p:nvPr/>
          </p:nvSpPr>
          <p:spPr bwMode="auto">
            <a:xfrm rot="-5400000">
              <a:off x="-769108" y="1440973"/>
              <a:ext cx="4420164" cy="2210082"/>
            </a:xfrm>
            <a:custGeom>
              <a:avLst/>
              <a:gdLst>
                <a:gd name="T0" fmla="*/ 2210082 w 2808312"/>
                <a:gd name="T1" fmla="*/ 0 h 1404156"/>
                <a:gd name="T2" fmla="*/ 4420164 w 2808312"/>
                <a:gd name="T3" fmla="*/ 2210082 h 1404156"/>
                <a:gd name="T4" fmla="*/ 0 w 2808312"/>
                <a:gd name="T5" fmla="*/ 2210082 h 1404156"/>
                <a:gd name="T6" fmla="*/ 2210082 w 2808312"/>
                <a:gd name="T7" fmla="*/ 0 h 1404156"/>
                <a:gd name="T8" fmla="*/ 0 60000 65536"/>
                <a:gd name="T9" fmla="*/ 0 60000 65536"/>
                <a:gd name="T10" fmla="*/ 0 60000 65536"/>
                <a:gd name="T11" fmla="*/ 0 60000 65536"/>
                <a:gd name="T12" fmla="*/ 0 w 2808312"/>
                <a:gd name="T13" fmla="*/ 0 h 1404156"/>
                <a:gd name="T14" fmla="*/ 2808312 w 2808312"/>
                <a:gd name="T15" fmla="*/ 1404156 h 1404156"/>
              </a:gdLst>
              <a:ahLst/>
              <a:cxnLst>
                <a:cxn ang="T8">
                  <a:pos x="T0" y="T1"/>
                </a:cxn>
                <a:cxn ang="T9">
                  <a:pos x="T2" y="T3"/>
                </a:cxn>
                <a:cxn ang="T10">
                  <a:pos x="T4" y="T5"/>
                </a:cxn>
                <a:cxn ang="T11">
                  <a:pos x="T6" y="T7"/>
                </a:cxn>
              </a:cxnLst>
              <a:rect l="T12" t="T13" r="T14" b="T15"/>
              <a:pathLst>
                <a:path w="2808312" h="1404156">
                  <a:moveTo>
                    <a:pt x="1404156" y="0"/>
                  </a:moveTo>
                  <a:cubicBezTo>
                    <a:pt x="2179650" y="0"/>
                    <a:pt x="2808312" y="628662"/>
                    <a:pt x="2808312" y="1404156"/>
                  </a:cubicBezTo>
                  <a:lnTo>
                    <a:pt x="0" y="1404156"/>
                  </a:lnTo>
                  <a:cubicBezTo>
                    <a:pt x="0" y="628662"/>
                    <a:pt x="628662" y="0"/>
                    <a:pt x="1404156" y="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3823" name="椭圆 3"/>
            <p:cNvSpPr>
              <a:spLocks noChangeAspect="1" noChangeArrowheads="1"/>
            </p:cNvSpPr>
            <p:nvPr/>
          </p:nvSpPr>
          <p:spPr bwMode="auto">
            <a:xfrm rot="-5400000">
              <a:off x="-138731" y="1651099"/>
              <a:ext cx="3579659" cy="1789830"/>
            </a:xfrm>
            <a:custGeom>
              <a:avLst/>
              <a:gdLst>
                <a:gd name="T0" fmla="*/ 1789830 w 2808312"/>
                <a:gd name="T1" fmla="*/ 0 h 1404156"/>
                <a:gd name="T2" fmla="*/ 3579659 w 2808312"/>
                <a:gd name="T3" fmla="*/ 1789830 h 1404156"/>
                <a:gd name="T4" fmla="*/ 0 w 2808312"/>
                <a:gd name="T5" fmla="*/ 1789830 h 1404156"/>
                <a:gd name="T6" fmla="*/ 1789830 w 2808312"/>
                <a:gd name="T7" fmla="*/ 0 h 1404156"/>
                <a:gd name="T8" fmla="*/ 0 60000 65536"/>
                <a:gd name="T9" fmla="*/ 0 60000 65536"/>
                <a:gd name="T10" fmla="*/ 0 60000 65536"/>
                <a:gd name="T11" fmla="*/ 0 60000 65536"/>
                <a:gd name="T12" fmla="*/ 0 w 2808312"/>
                <a:gd name="T13" fmla="*/ 0 h 1404156"/>
                <a:gd name="T14" fmla="*/ 2808312 w 2808312"/>
                <a:gd name="T15" fmla="*/ 1404156 h 1404156"/>
              </a:gdLst>
              <a:ahLst/>
              <a:cxnLst>
                <a:cxn ang="T8">
                  <a:pos x="T0" y="T1"/>
                </a:cxn>
                <a:cxn ang="T9">
                  <a:pos x="T2" y="T3"/>
                </a:cxn>
                <a:cxn ang="T10">
                  <a:pos x="T4" y="T5"/>
                </a:cxn>
                <a:cxn ang="T11">
                  <a:pos x="T6" y="T7"/>
                </a:cxn>
              </a:cxnLst>
              <a:rect l="T12" t="T13" r="T14" b="T15"/>
              <a:pathLst>
                <a:path w="2808312" h="1404156">
                  <a:moveTo>
                    <a:pt x="1404156" y="0"/>
                  </a:moveTo>
                  <a:cubicBezTo>
                    <a:pt x="2179650" y="0"/>
                    <a:pt x="2808312" y="628662"/>
                    <a:pt x="2808312" y="1404156"/>
                  </a:cubicBezTo>
                  <a:lnTo>
                    <a:pt x="0" y="1404156"/>
                  </a:lnTo>
                  <a:cubicBezTo>
                    <a:pt x="0" y="628662"/>
                    <a:pt x="628662" y="0"/>
                    <a:pt x="1404156" y="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3824" name="椭圆 3"/>
            <p:cNvSpPr>
              <a:spLocks noChangeAspect="1" noChangeArrowheads="1"/>
            </p:cNvSpPr>
            <p:nvPr/>
          </p:nvSpPr>
          <p:spPr bwMode="auto">
            <a:xfrm rot="-5400000">
              <a:off x="532457" y="1874828"/>
              <a:ext cx="2684744" cy="1342372"/>
            </a:xfrm>
            <a:custGeom>
              <a:avLst/>
              <a:gdLst>
                <a:gd name="T0" fmla="*/ 1342372 w 2808312"/>
                <a:gd name="T1" fmla="*/ 0 h 1404156"/>
                <a:gd name="T2" fmla="*/ 2684744 w 2808312"/>
                <a:gd name="T3" fmla="*/ 1342372 h 1404156"/>
                <a:gd name="T4" fmla="*/ 0 w 2808312"/>
                <a:gd name="T5" fmla="*/ 1342372 h 1404156"/>
                <a:gd name="T6" fmla="*/ 1342372 w 2808312"/>
                <a:gd name="T7" fmla="*/ 0 h 1404156"/>
                <a:gd name="T8" fmla="*/ 0 60000 65536"/>
                <a:gd name="T9" fmla="*/ 0 60000 65536"/>
                <a:gd name="T10" fmla="*/ 0 60000 65536"/>
                <a:gd name="T11" fmla="*/ 0 60000 65536"/>
                <a:gd name="T12" fmla="*/ 0 w 2808312"/>
                <a:gd name="T13" fmla="*/ 0 h 1404156"/>
                <a:gd name="T14" fmla="*/ 2808312 w 2808312"/>
                <a:gd name="T15" fmla="*/ 1404156 h 1404156"/>
              </a:gdLst>
              <a:ahLst/>
              <a:cxnLst>
                <a:cxn ang="T8">
                  <a:pos x="T0" y="T1"/>
                </a:cxn>
                <a:cxn ang="T9">
                  <a:pos x="T2" y="T3"/>
                </a:cxn>
                <a:cxn ang="T10">
                  <a:pos x="T4" y="T5"/>
                </a:cxn>
                <a:cxn ang="T11">
                  <a:pos x="T6" y="T7"/>
                </a:cxn>
              </a:cxnLst>
              <a:rect l="T12" t="T13" r="T14" b="T15"/>
              <a:pathLst>
                <a:path w="2808312" h="1404156">
                  <a:moveTo>
                    <a:pt x="1404156" y="0"/>
                  </a:moveTo>
                  <a:cubicBezTo>
                    <a:pt x="2179650" y="0"/>
                    <a:pt x="2808312" y="628662"/>
                    <a:pt x="2808312" y="1404156"/>
                  </a:cubicBezTo>
                  <a:lnTo>
                    <a:pt x="0" y="1404156"/>
                  </a:lnTo>
                  <a:cubicBezTo>
                    <a:pt x="0" y="628662"/>
                    <a:pt x="628662" y="0"/>
                    <a:pt x="1404156" y="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3825" name="椭圆 3"/>
            <p:cNvSpPr>
              <a:spLocks noChangeAspect="1" noChangeArrowheads="1"/>
            </p:cNvSpPr>
            <p:nvPr/>
          </p:nvSpPr>
          <p:spPr bwMode="auto">
            <a:xfrm rot="-5400000">
              <a:off x="1190303" y="2095083"/>
              <a:ext cx="1803717" cy="901859"/>
            </a:xfrm>
            <a:custGeom>
              <a:avLst/>
              <a:gdLst>
                <a:gd name="T0" fmla="*/ 901858 w 2808312"/>
                <a:gd name="T1" fmla="*/ 0 h 1404156"/>
                <a:gd name="T2" fmla="*/ 1803717 w 2808312"/>
                <a:gd name="T3" fmla="*/ 901859 h 1404156"/>
                <a:gd name="T4" fmla="*/ 0 w 2808312"/>
                <a:gd name="T5" fmla="*/ 901859 h 1404156"/>
                <a:gd name="T6" fmla="*/ 901858 w 2808312"/>
                <a:gd name="T7" fmla="*/ 0 h 1404156"/>
                <a:gd name="T8" fmla="*/ 0 60000 65536"/>
                <a:gd name="T9" fmla="*/ 0 60000 65536"/>
                <a:gd name="T10" fmla="*/ 0 60000 65536"/>
                <a:gd name="T11" fmla="*/ 0 60000 65536"/>
                <a:gd name="T12" fmla="*/ 0 w 2808312"/>
                <a:gd name="T13" fmla="*/ 0 h 1404156"/>
                <a:gd name="T14" fmla="*/ 2808312 w 2808312"/>
                <a:gd name="T15" fmla="*/ 1404156 h 1404156"/>
              </a:gdLst>
              <a:ahLst/>
              <a:cxnLst>
                <a:cxn ang="T8">
                  <a:pos x="T0" y="T1"/>
                </a:cxn>
                <a:cxn ang="T9">
                  <a:pos x="T2" y="T3"/>
                </a:cxn>
                <a:cxn ang="T10">
                  <a:pos x="T4" y="T5"/>
                </a:cxn>
                <a:cxn ang="T11">
                  <a:pos x="T6" y="T7"/>
                </a:cxn>
              </a:cxnLst>
              <a:rect l="T12" t="T13" r="T14" b="T15"/>
              <a:pathLst>
                <a:path w="2808312" h="1404156">
                  <a:moveTo>
                    <a:pt x="1404156" y="0"/>
                  </a:moveTo>
                  <a:cubicBezTo>
                    <a:pt x="2179650" y="0"/>
                    <a:pt x="2808312" y="628662"/>
                    <a:pt x="2808312" y="1404156"/>
                  </a:cubicBezTo>
                  <a:lnTo>
                    <a:pt x="0" y="1404156"/>
                  </a:lnTo>
                  <a:cubicBezTo>
                    <a:pt x="0" y="628662"/>
                    <a:pt x="628662" y="0"/>
                    <a:pt x="1404156" y="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grpSp>
      <p:grpSp>
        <p:nvGrpSpPr>
          <p:cNvPr id="33798" name="Group 15"/>
          <p:cNvGrpSpPr>
            <a:grpSpLocks/>
          </p:cNvGrpSpPr>
          <p:nvPr/>
        </p:nvGrpSpPr>
        <p:grpSpPr bwMode="auto">
          <a:xfrm>
            <a:off x="1311275" y="568325"/>
            <a:ext cx="6778625" cy="1135063"/>
            <a:chOff x="-2651" y="0"/>
            <a:chExt cx="4032447" cy="874717"/>
          </a:xfrm>
        </p:grpSpPr>
        <p:sp>
          <p:nvSpPr>
            <p:cNvPr id="31772" name="矩形 69"/>
            <p:cNvSpPr>
              <a:spLocks noRot="1" noChangeAspect="1" noMove="1" noResize="1" noEditPoints="1" noAdjustHandles="1" noChangeArrowheads="1" noChangeShapeType="1" noTextEdit="1"/>
            </p:cNvSpPr>
            <p:nvPr/>
          </p:nvSpPr>
          <p:spPr bwMode="auto">
            <a:xfrm>
              <a:off x="0" y="0"/>
              <a:ext cx="2790378" cy="355683"/>
            </a:xfrm>
            <a:prstGeom prst="rect">
              <a:avLst/>
            </a:prstGeom>
            <a:blipFill rotWithShape="0">
              <a:blip r:embed="rId3"/>
              <a:stretch>
                <a:fillRect l="-390" t="-10526" b="-2894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p:sp>
          <p:nvSpPr>
            <p:cNvPr id="33821" name="矩形 70"/>
            <p:cNvSpPr>
              <a:spLocks noChangeArrowheads="1"/>
            </p:cNvSpPr>
            <p:nvPr/>
          </p:nvSpPr>
          <p:spPr bwMode="auto">
            <a:xfrm>
              <a:off x="-2651" y="329337"/>
              <a:ext cx="4032447" cy="545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2000">
                  <a:solidFill>
                    <a:srgbClr val="282828"/>
                  </a:solidFill>
                  <a:sym typeface="微软雅黑" panose="020B0503020204020204" pitchFamily="34" charset="-122"/>
                </a:rPr>
                <a:t>The number before the coefficient reflect the level of understanding of its biological diversity and relevance </a:t>
              </a:r>
              <a:endParaRPr lang="zh-CN" altLang="en-US" sz="2000">
                <a:latin typeface="Arial" panose="020B0604020202020204" pitchFamily="34" charset="0"/>
                <a:ea typeface="宋体" panose="02010600030101010101" pitchFamily="2" charset="-122"/>
              </a:endParaRPr>
            </a:p>
          </p:txBody>
        </p:sp>
      </p:grpSp>
      <p:grpSp>
        <p:nvGrpSpPr>
          <p:cNvPr id="33799" name="Group 18"/>
          <p:cNvGrpSpPr>
            <a:grpSpLocks/>
          </p:cNvGrpSpPr>
          <p:nvPr/>
        </p:nvGrpSpPr>
        <p:grpSpPr bwMode="auto">
          <a:xfrm>
            <a:off x="935038" y="871538"/>
            <a:ext cx="396875" cy="576262"/>
            <a:chOff x="0" y="0"/>
            <a:chExt cx="396000" cy="576000"/>
          </a:xfrm>
        </p:grpSpPr>
        <p:sp>
          <p:nvSpPr>
            <p:cNvPr id="33818" name="矩形 9"/>
            <p:cNvSpPr>
              <a:spLocks noChangeArrowheads="1"/>
            </p:cNvSpPr>
            <p:nvPr/>
          </p:nvSpPr>
          <p:spPr bwMode="auto">
            <a:xfrm>
              <a:off x="0" y="0"/>
              <a:ext cx="396000" cy="576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3819" name="TextBox 11"/>
            <p:cNvSpPr>
              <a:spLocks noChangeArrowheads="1"/>
            </p:cNvSpPr>
            <p:nvPr/>
          </p:nvSpPr>
          <p:spPr bwMode="auto">
            <a:xfrm>
              <a:off x="26077" y="57167"/>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400">
                  <a:solidFill>
                    <a:srgbClr val="FFFFFF"/>
                  </a:solidFill>
                  <a:sym typeface="微软雅黑" panose="020B0503020204020204" pitchFamily="34" charset="-122"/>
                </a:rPr>
                <a:t>1</a:t>
              </a:r>
              <a:endParaRPr lang="zh-CN" altLang="en-US" sz="2400">
                <a:solidFill>
                  <a:srgbClr val="FFFFFF"/>
                </a:solidFill>
                <a:sym typeface="微软雅黑" panose="020B0503020204020204" pitchFamily="34" charset="-122"/>
              </a:endParaRPr>
            </a:p>
          </p:txBody>
        </p:sp>
      </p:grpSp>
      <p:grpSp>
        <p:nvGrpSpPr>
          <p:cNvPr id="33800" name="Group 21"/>
          <p:cNvGrpSpPr>
            <a:grpSpLocks/>
          </p:cNvGrpSpPr>
          <p:nvPr/>
        </p:nvGrpSpPr>
        <p:grpSpPr bwMode="auto">
          <a:xfrm>
            <a:off x="1308100" y="1590675"/>
            <a:ext cx="6638925" cy="1212850"/>
            <a:chOff x="-4135" y="-81991"/>
            <a:chExt cx="4695818" cy="1028467"/>
          </a:xfrm>
        </p:grpSpPr>
        <p:sp>
          <p:nvSpPr>
            <p:cNvPr id="31768" name="矩形 73"/>
            <p:cNvSpPr>
              <a:spLocks noRot="1" noChangeAspect="1" noMove="1" noResize="1" noEditPoints="1" noAdjustHandles="1" noChangeArrowheads="1" noChangeShapeType="1" noTextEdit="1"/>
            </p:cNvSpPr>
            <p:nvPr/>
          </p:nvSpPr>
          <p:spPr bwMode="auto">
            <a:xfrm>
              <a:off x="-4135" y="-81991"/>
              <a:ext cx="4695818" cy="626518"/>
            </a:xfrm>
            <a:prstGeom prst="rect">
              <a:avLst/>
            </a:prstGeom>
            <a:blipFill rotWithShape="0">
              <a:blip r:embed="rId4"/>
              <a:stretch>
                <a:fillRect t="-909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p:sp>
          <p:nvSpPr>
            <p:cNvPr id="33817" name="矩形 74"/>
            <p:cNvSpPr>
              <a:spLocks noChangeArrowheads="1"/>
            </p:cNvSpPr>
            <p:nvPr/>
          </p:nvSpPr>
          <p:spPr bwMode="auto">
            <a:xfrm>
              <a:off x="-2068" y="338232"/>
              <a:ext cx="4584281" cy="608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2000">
                  <a:solidFill>
                    <a:srgbClr val="282828"/>
                  </a:solidFill>
                  <a:sym typeface="微软雅黑" panose="020B0503020204020204" pitchFamily="34" charset="-122"/>
                </a:rPr>
                <a:t>The coefficient in front of the figures reflect the level of understanding of its biological diversity and relevance</a:t>
              </a:r>
              <a:endParaRPr lang="zh-CN" altLang="en-US" sz="3600">
                <a:latin typeface="Arial" panose="020B0604020202020204" pitchFamily="34" charset="0"/>
                <a:ea typeface="宋体" panose="02010600030101010101" pitchFamily="2" charset="-122"/>
              </a:endParaRPr>
            </a:p>
          </p:txBody>
        </p:sp>
      </p:grpSp>
      <p:grpSp>
        <p:nvGrpSpPr>
          <p:cNvPr id="33801" name="Group 24"/>
          <p:cNvGrpSpPr>
            <a:grpSpLocks/>
          </p:cNvGrpSpPr>
          <p:nvPr/>
        </p:nvGrpSpPr>
        <p:grpSpPr bwMode="auto">
          <a:xfrm>
            <a:off x="923925" y="1968500"/>
            <a:ext cx="396875" cy="576263"/>
            <a:chOff x="0" y="0"/>
            <a:chExt cx="396000" cy="576000"/>
          </a:xfrm>
        </p:grpSpPr>
        <p:sp>
          <p:nvSpPr>
            <p:cNvPr id="33814" name="矩形 75"/>
            <p:cNvSpPr>
              <a:spLocks noChangeArrowheads="1"/>
            </p:cNvSpPr>
            <p:nvPr/>
          </p:nvSpPr>
          <p:spPr bwMode="auto">
            <a:xfrm>
              <a:off x="0" y="0"/>
              <a:ext cx="396000" cy="576000"/>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3815" name="TextBox 76"/>
            <p:cNvSpPr>
              <a:spLocks noChangeArrowheads="1"/>
            </p:cNvSpPr>
            <p:nvPr/>
          </p:nvSpPr>
          <p:spPr bwMode="auto">
            <a:xfrm>
              <a:off x="26077" y="57167"/>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400">
                  <a:solidFill>
                    <a:srgbClr val="FFFFFF"/>
                  </a:solidFill>
                  <a:sym typeface="微软雅黑" panose="020B0503020204020204" pitchFamily="34" charset="-122"/>
                </a:rPr>
                <a:t>2</a:t>
              </a:r>
              <a:endParaRPr lang="zh-CN" altLang="en-US" sz="2400">
                <a:solidFill>
                  <a:srgbClr val="FFFFFF"/>
                </a:solidFill>
                <a:sym typeface="微软雅黑" panose="020B0503020204020204" pitchFamily="34" charset="-122"/>
              </a:endParaRPr>
            </a:p>
          </p:txBody>
        </p:sp>
      </p:grpSp>
      <p:grpSp>
        <p:nvGrpSpPr>
          <p:cNvPr id="33802" name="Group 27"/>
          <p:cNvGrpSpPr>
            <a:grpSpLocks/>
          </p:cNvGrpSpPr>
          <p:nvPr/>
        </p:nvGrpSpPr>
        <p:grpSpPr bwMode="auto">
          <a:xfrm>
            <a:off x="1331913" y="2643188"/>
            <a:ext cx="4572000" cy="836612"/>
            <a:chOff x="-1" y="-56404"/>
            <a:chExt cx="4572772" cy="709392"/>
          </a:xfrm>
        </p:grpSpPr>
        <p:sp>
          <p:nvSpPr>
            <p:cNvPr id="31764" name="矩形 78"/>
            <p:cNvSpPr>
              <a:spLocks noRot="1" noChangeAspect="1" noMove="1" noResize="1" noEditPoints="1" noAdjustHandles="1" noChangeArrowheads="1" noChangeShapeType="1" noTextEdit="1"/>
            </p:cNvSpPr>
            <p:nvPr/>
          </p:nvSpPr>
          <p:spPr bwMode="auto">
            <a:xfrm>
              <a:off x="-1" y="-56404"/>
              <a:ext cx="4572772" cy="574292"/>
            </a:xfrm>
            <a:prstGeom prst="rect">
              <a:avLst/>
            </a:prstGeom>
            <a:blipFill rotWithShape="0">
              <a:blip r:embed="rId5"/>
              <a:stretch>
                <a:fillRect l="-266" t="-720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p:sp>
          <p:nvSpPr>
            <p:cNvPr id="33813" name="矩形 79"/>
            <p:cNvSpPr>
              <a:spLocks noChangeArrowheads="1"/>
            </p:cNvSpPr>
            <p:nvPr/>
          </p:nvSpPr>
          <p:spPr bwMode="auto">
            <a:xfrm>
              <a:off x="1" y="241902"/>
              <a:ext cx="4032447" cy="411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1100">
                  <a:solidFill>
                    <a:srgbClr val="282828"/>
                  </a:solidFill>
                  <a:sym typeface="微软雅黑" panose="020B0503020204020204" pitchFamily="34" charset="-122"/>
                </a:rPr>
                <a:t>The coefficient in front of the figures reflect the level of understanding of its biological diversity and relevance</a:t>
              </a:r>
              <a:endParaRPr lang="zh-CN" altLang="en-US" sz="1800">
                <a:latin typeface="Arial" panose="020B0604020202020204" pitchFamily="34" charset="0"/>
                <a:ea typeface="宋体" panose="02010600030101010101" pitchFamily="2" charset="-122"/>
              </a:endParaRPr>
            </a:p>
          </p:txBody>
        </p:sp>
      </p:grpSp>
      <p:grpSp>
        <p:nvGrpSpPr>
          <p:cNvPr id="33803" name="Group 30"/>
          <p:cNvGrpSpPr>
            <a:grpSpLocks/>
          </p:cNvGrpSpPr>
          <p:nvPr/>
        </p:nvGrpSpPr>
        <p:grpSpPr bwMode="auto">
          <a:xfrm>
            <a:off x="923925" y="3001963"/>
            <a:ext cx="396875" cy="576262"/>
            <a:chOff x="0" y="0"/>
            <a:chExt cx="396000" cy="576000"/>
          </a:xfrm>
        </p:grpSpPr>
        <p:sp>
          <p:nvSpPr>
            <p:cNvPr id="33810" name="矩形 80"/>
            <p:cNvSpPr>
              <a:spLocks noChangeArrowheads="1"/>
            </p:cNvSpPr>
            <p:nvPr/>
          </p:nvSpPr>
          <p:spPr bwMode="auto">
            <a:xfrm>
              <a:off x="0" y="0"/>
              <a:ext cx="396000" cy="576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3811" name="TextBox 81"/>
            <p:cNvSpPr>
              <a:spLocks noChangeArrowheads="1"/>
            </p:cNvSpPr>
            <p:nvPr/>
          </p:nvSpPr>
          <p:spPr bwMode="auto">
            <a:xfrm>
              <a:off x="26077" y="57167"/>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400">
                  <a:solidFill>
                    <a:srgbClr val="FFFFFF"/>
                  </a:solidFill>
                  <a:sym typeface="微软雅黑" panose="020B0503020204020204" pitchFamily="34" charset="-122"/>
                </a:rPr>
                <a:t>3</a:t>
              </a:r>
              <a:endParaRPr lang="zh-CN" altLang="en-US" sz="2400">
                <a:solidFill>
                  <a:srgbClr val="FFFFFF"/>
                </a:solidFill>
                <a:sym typeface="微软雅黑" panose="020B0503020204020204" pitchFamily="34" charset="-122"/>
              </a:endParaRPr>
            </a:p>
          </p:txBody>
        </p:sp>
      </p:grpSp>
      <p:grpSp>
        <p:nvGrpSpPr>
          <p:cNvPr id="33804" name="Group 33"/>
          <p:cNvGrpSpPr>
            <a:grpSpLocks/>
          </p:cNvGrpSpPr>
          <p:nvPr/>
        </p:nvGrpSpPr>
        <p:grpSpPr bwMode="auto">
          <a:xfrm>
            <a:off x="1331913" y="3627438"/>
            <a:ext cx="4032250" cy="960437"/>
            <a:chOff x="0" y="0"/>
            <a:chExt cx="4032448" cy="744604"/>
          </a:xfrm>
        </p:grpSpPr>
        <p:sp>
          <p:nvSpPr>
            <p:cNvPr id="31760" name="矩形 83"/>
            <p:cNvSpPr>
              <a:spLocks noRot="1" noChangeAspect="1" noMove="1" noResize="1" noEditPoints="1" noAdjustHandles="1" noChangeArrowheads="1" noChangeShapeType="1" noTextEdit="1"/>
            </p:cNvSpPr>
            <p:nvPr/>
          </p:nvSpPr>
          <p:spPr bwMode="auto">
            <a:xfrm>
              <a:off x="0" y="0"/>
              <a:ext cx="3744306" cy="523267"/>
            </a:xfrm>
            <a:prstGeom prst="rect">
              <a:avLst/>
            </a:prstGeom>
            <a:blipFill rotWithShape="0">
              <a:blip r:embed="rId6"/>
              <a:stretch>
                <a:fillRect t="-1802"/>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p:sp>
          <p:nvSpPr>
            <p:cNvPr id="33809" name="矩形 84"/>
            <p:cNvSpPr>
              <a:spLocks noChangeArrowheads="1"/>
            </p:cNvSpPr>
            <p:nvPr/>
          </p:nvSpPr>
          <p:spPr bwMode="auto">
            <a:xfrm>
              <a:off x="1" y="241902"/>
              <a:ext cx="4032447"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1100">
                  <a:solidFill>
                    <a:srgbClr val="282828"/>
                  </a:solidFill>
                  <a:sym typeface="微软雅黑" panose="020B0503020204020204" pitchFamily="34" charset="-122"/>
                </a:rPr>
                <a:t>Please add a comment here. According to adjust the font and font size. </a:t>
              </a:r>
            </a:p>
          </p:txBody>
        </p:sp>
      </p:grpSp>
      <p:grpSp>
        <p:nvGrpSpPr>
          <p:cNvPr id="33805" name="Group 36"/>
          <p:cNvGrpSpPr>
            <a:grpSpLocks/>
          </p:cNvGrpSpPr>
          <p:nvPr/>
        </p:nvGrpSpPr>
        <p:grpSpPr bwMode="auto">
          <a:xfrm>
            <a:off x="923925" y="4044950"/>
            <a:ext cx="396875" cy="576263"/>
            <a:chOff x="0" y="0"/>
            <a:chExt cx="396000" cy="576000"/>
          </a:xfrm>
        </p:grpSpPr>
        <p:sp>
          <p:nvSpPr>
            <p:cNvPr id="33806" name="矩形 85"/>
            <p:cNvSpPr>
              <a:spLocks noChangeArrowheads="1"/>
            </p:cNvSpPr>
            <p:nvPr/>
          </p:nvSpPr>
          <p:spPr bwMode="auto">
            <a:xfrm>
              <a:off x="0" y="0"/>
              <a:ext cx="396000" cy="576000"/>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3807" name="TextBox 86"/>
            <p:cNvSpPr>
              <a:spLocks noChangeArrowheads="1"/>
            </p:cNvSpPr>
            <p:nvPr/>
          </p:nvSpPr>
          <p:spPr bwMode="auto">
            <a:xfrm>
              <a:off x="26077" y="57167"/>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400">
                  <a:solidFill>
                    <a:srgbClr val="FFFFFF"/>
                  </a:solidFill>
                  <a:sym typeface="微软雅黑" panose="020B0503020204020204" pitchFamily="34" charset="-122"/>
                </a:rPr>
                <a:t>4</a:t>
              </a:r>
              <a:endParaRPr lang="zh-CN" altLang="en-US" sz="2400">
                <a:solidFill>
                  <a:srgbClr val="FFFFFF"/>
                </a:solidFill>
                <a:sym typeface="微软雅黑" panose="020B0503020204020204" pitchFamily="34" charset="-122"/>
              </a:endParaRPr>
            </a:p>
          </p:txBody>
        </p:sp>
      </p:grpSp>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矩形 54" hidden="1"/>
          <p:cNvSpPr>
            <a:spLocks noChangeArrowheads="1"/>
          </p:cNvSpPr>
          <p:nvPr/>
        </p:nvSpPr>
        <p:spPr bwMode="auto">
          <a:xfrm>
            <a:off x="0" y="1455738"/>
            <a:ext cx="9144000" cy="1908175"/>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1747" name="矩形 18"/>
          <p:cNvSpPr>
            <a:spLocks noRot="1" noChangeAspect="1" noMove="1" noResize="1" noEditPoints="1" noAdjustHandles="1" noChangeArrowheads="1" noChangeShapeType="1" noTextEdit="1"/>
          </p:cNvSpPr>
          <p:nvPr/>
        </p:nvSpPr>
        <p:spPr bwMode="auto">
          <a:xfrm>
            <a:off x="476250" y="177800"/>
            <a:ext cx="6069739" cy="461665"/>
          </a:xfrm>
          <a:prstGeom prst="rect">
            <a:avLst/>
          </a:prstGeom>
          <a:blipFill rotWithShape="0">
            <a:blip r:embed="rId2"/>
            <a:stretch>
              <a:fillRect l="-1506" t="-10526" b="-2894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p:sp>
        <p:nvSpPr>
          <p:cNvPr id="34820" name="等腰三角形 19"/>
          <p:cNvSpPr>
            <a:spLocks noChangeArrowheads="1"/>
          </p:cNvSpPr>
          <p:nvPr/>
        </p:nvSpPr>
        <p:spPr bwMode="auto">
          <a:xfrm rot="5400000">
            <a:off x="-39688" y="157163"/>
            <a:ext cx="581025" cy="501650"/>
          </a:xfrm>
          <a:prstGeom prst="triangle">
            <a:avLst>
              <a:gd name="adj" fmla="val 50000"/>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34821" name="Group 5"/>
          <p:cNvGrpSpPr>
            <a:grpSpLocks/>
          </p:cNvGrpSpPr>
          <p:nvPr/>
        </p:nvGrpSpPr>
        <p:grpSpPr bwMode="auto">
          <a:xfrm>
            <a:off x="7996238" y="106363"/>
            <a:ext cx="5092700" cy="5092700"/>
            <a:chOff x="0" y="0"/>
            <a:chExt cx="5092030" cy="5092030"/>
          </a:xfrm>
        </p:grpSpPr>
        <p:sp>
          <p:nvSpPr>
            <p:cNvPr id="34846" name="椭圆 3"/>
            <p:cNvSpPr>
              <a:spLocks noChangeArrowheads="1"/>
            </p:cNvSpPr>
            <p:nvPr/>
          </p:nvSpPr>
          <p:spPr bwMode="auto">
            <a:xfrm rot="-5400000">
              <a:off x="-769108" y="1440973"/>
              <a:ext cx="4420164" cy="2210082"/>
            </a:xfrm>
            <a:custGeom>
              <a:avLst/>
              <a:gdLst>
                <a:gd name="T0" fmla="*/ 2210082 w 2808312"/>
                <a:gd name="T1" fmla="*/ 0 h 1404156"/>
                <a:gd name="T2" fmla="*/ 4420164 w 2808312"/>
                <a:gd name="T3" fmla="*/ 2210082 h 1404156"/>
                <a:gd name="T4" fmla="*/ 0 w 2808312"/>
                <a:gd name="T5" fmla="*/ 2210082 h 1404156"/>
                <a:gd name="T6" fmla="*/ 2210082 w 2808312"/>
                <a:gd name="T7" fmla="*/ 0 h 1404156"/>
                <a:gd name="T8" fmla="*/ 0 60000 65536"/>
                <a:gd name="T9" fmla="*/ 0 60000 65536"/>
                <a:gd name="T10" fmla="*/ 0 60000 65536"/>
                <a:gd name="T11" fmla="*/ 0 60000 65536"/>
                <a:gd name="T12" fmla="*/ 0 w 2808312"/>
                <a:gd name="T13" fmla="*/ 0 h 1404156"/>
                <a:gd name="T14" fmla="*/ 2808312 w 2808312"/>
                <a:gd name="T15" fmla="*/ 1404156 h 1404156"/>
              </a:gdLst>
              <a:ahLst/>
              <a:cxnLst>
                <a:cxn ang="T8">
                  <a:pos x="T0" y="T1"/>
                </a:cxn>
                <a:cxn ang="T9">
                  <a:pos x="T2" y="T3"/>
                </a:cxn>
                <a:cxn ang="T10">
                  <a:pos x="T4" y="T5"/>
                </a:cxn>
                <a:cxn ang="T11">
                  <a:pos x="T6" y="T7"/>
                </a:cxn>
              </a:cxnLst>
              <a:rect l="T12" t="T13" r="T14" b="T15"/>
              <a:pathLst>
                <a:path w="2808312" h="1404156">
                  <a:moveTo>
                    <a:pt x="1404156" y="0"/>
                  </a:moveTo>
                  <a:cubicBezTo>
                    <a:pt x="2179650" y="0"/>
                    <a:pt x="2808312" y="628662"/>
                    <a:pt x="2808312" y="1404156"/>
                  </a:cubicBezTo>
                  <a:lnTo>
                    <a:pt x="0" y="1404156"/>
                  </a:lnTo>
                  <a:cubicBezTo>
                    <a:pt x="0" y="628662"/>
                    <a:pt x="628662" y="0"/>
                    <a:pt x="1404156" y="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4847" name="椭圆 3"/>
            <p:cNvSpPr>
              <a:spLocks noChangeAspect="1" noChangeArrowheads="1"/>
            </p:cNvSpPr>
            <p:nvPr/>
          </p:nvSpPr>
          <p:spPr bwMode="auto">
            <a:xfrm rot="-5400000">
              <a:off x="-138731" y="1651099"/>
              <a:ext cx="3579659" cy="1789830"/>
            </a:xfrm>
            <a:custGeom>
              <a:avLst/>
              <a:gdLst>
                <a:gd name="T0" fmla="*/ 1789830 w 2808312"/>
                <a:gd name="T1" fmla="*/ 0 h 1404156"/>
                <a:gd name="T2" fmla="*/ 3579659 w 2808312"/>
                <a:gd name="T3" fmla="*/ 1789830 h 1404156"/>
                <a:gd name="T4" fmla="*/ 0 w 2808312"/>
                <a:gd name="T5" fmla="*/ 1789830 h 1404156"/>
                <a:gd name="T6" fmla="*/ 1789830 w 2808312"/>
                <a:gd name="T7" fmla="*/ 0 h 1404156"/>
                <a:gd name="T8" fmla="*/ 0 60000 65536"/>
                <a:gd name="T9" fmla="*/ 0 60000 65536"/>
                <a:gd name="T10" fmla="*/ 0 60000 65536"/>
                <a:gd name="T11" fmla="*/ 0 60000 65536"/>
                <a:gd name="T12" fmla="*/ 0 w 2808312"/>
                <a:gd name="T13" fmla="*/ 0 h 1404156"/>
                <a:gd name="T14" fmla="*/ 2808312 w 2808312"/>
                <a:gd name="T15" fmla="*/ 1404156 h 1404156"/>
              </a:gdLst>
              <a:ahLst/>
              <a:cxnLst>
                <a:cxn ang="T8">
                  <a:pos x="T0" y="T1"/>
                </a:cxn>
                <a:cxn ang="T9">
                  <a:pos x="T2" y="T3"/>
                </a:cxn>
                <a:cxn ang="T10">
                  <a:pos x="T4" y="T5"/>
                </a:cxn>
                <a:cxn ang="T11">
                  <a:pos x="T6" y="T7"/>
                </a:cxn>
              </a:cxnLst>
              <a:rect l="T12" t="T13" r="T14" b="T15"/>
              <a:pathLst>
                <a:path w="2808312" h="1404156">
                  <a:moveTo>
                    <a:pt x="1404156" y="0"/>
                  </a:moveTo>
                  <a:cubicBezTo>
                    <a:pt x="2179650" y="0"/>
                    <a:pt x="2808312" y="628662"/>
                    <a:pt x="2808312" y="1404156"/>
                  </a:cubicBezTo>
                  <a:lnTo>
                    <a:pt x="0" y="1404156"/>
                  </a:lnTo>
                  <a:cubicBezTo>
                    <a:pt x="0" y="628662"/>
                    <a:pt x="628662" y="0"/>
                    <a:pt x="1404156" y="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4848" name="椭圆 3"/>
            <p:cNvSpPr>
              <a:spLocks noChangeAspect="1" noChangeArrowheads="1"/>
            </p:cNvSpPr>
            <p:nvPr/>
          </p:nvSpPr>
          <p:spPr bwMode="auto">
            <a:xfrm rot="-5400000">
              <a:off x="532457" y="1874828"/>
              <a:ext cx="2684744" cy="1342372"/>
            </a:xfrm>
            <a:custGeom>
              <a:avLst/>
              <a:gdLst>
                <a:gd name="T0" fmla="*/ 1342372 w 2808312"/>
                <a:gd name="T1" fmla="*/ 0 h 1404156"/>
                <a:gd name="T2" fmla="*/ 2684744 w 2808312"/>
                <a:gd name="T3" fmla="*/ 1342372 h 1404156"/>
                <a:gd name="T4" fmla="*/ 0 w 2808312"/>
                <a:gd name="T5" fmla="*/ 1342372 h 1404156"/>
                <a:gd name="T6" fmla="*/ 1342372 w 2808312"/>
                <a:gd name="T7" fmla="*/ 0 h 1404156"/>
                <a:gd name="T8" fmla="*/ 0 60000 65536"/>
                <a:gd name="T9" fmla="*/ 0 60000 65536"/>
                <a:gd name="T10" fmla="*/ 0 60000 65536"/>
                <a:gd name="T11" fmla="*/ 0 60000 65536"/>
                <a:gd name="T12" fmla="*/ 0 w 2808312"/>
                <a:gd name="T13" fmla="*/ 0 h 1404156"/>
                <a:gd name="T14" fmla="*/ 2808312 w 2808312"/>
                <a:gd name="T15" fmla="*/ 1404156 h 1404156"/>
              </a:gdLst>
              <a:ahLst/>
              <a:cxnLst>
                <a:cxn ang="T8">
                  <a:pos x="T0" y="T1"/>
                </a:cxn>
                <a:cxn ang="T9">
                  <a:pos x="T2" y="T3"/>
                </a:cxn>
                <a:cxn ang="T10">
                  <a:pos x="T4" y="T5"/>
                </a:cxn>
                <a:cxn ang="T11">
                  <a:pos x="T6" y="T7"/>
                </a:cxn>
              </a:cxnLst>
              <a:rect l="T12" t="T13" r="T14" b="T15"/>
              <a:pathLst>
                <a:path w="2808312" h="1404156">
                  <a:moveTo>
                    <a:pt x="1404156" y="0"/>
                  </a:moveTo>
                  <a:cubicBezTo>
                    <a:pt x="2179650" y="0"/>
                    <a:pt x="2808312" y="628662"/>
                    <a:pt x="2808312" y="1404156"/>
                  </a:cubicBezTo>
                  <a:lnTo>
                    <a:pt x="0" y="1404156"/>
                  </a:lnTo>
                  <a:cubicBezTo>
                    <a:pt x="0" y="628662"/>
                    <a:pt x="628662" y="0"/>
                    <a:pt x="1404156" y="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4849" name="椭圆 3"/>
            <p:cNvSpPr>
              <a:spLocks noChangeAspect="1" noChangeArrowheads="1"/>
            </p:cNvSpPr>
            <p:nvPr/>
          </p:nvSpPr>
          <p:spPr bwMode="auto">
            <a:xfrm rot="-5400000">
              <a:off x="1190303" y="2095083"/>
              <a:ext cx="1803717" cy="901859"/>
            </a:xfrm>
            <a:custGeom>
              <a:avLst/>
              <a:gdLst>
                <a:gd name="T0" fmla="*/ 901858 w 2808312"/>
                <a:gd name="T1" fmla="*/ 0 h 1404156"/>
                <a:gd name="T2" fmla="*/ 1803717 w 2808312"/>
                <a:gd name="T3" fmla="*/ 901859 h 1404156"/>
                <a:gd name="T4" fmla="*/ 0 w 2808312"/>
                <a:gd name="T5" fmla="*/ 901859 h 1404156"/>
                <a:gd name="T6" fmla="*/ 901858 w 2808312"/>
                <a:gd name="T7" fmla="*/ 0 h 1404156"/>
                <a:gd name="T8" fmla="*/ 0 60000 65536"/>
                <a:gd name="T9" fmla="*/ 0 60000 65536"/>
                <a:gd name="T10" fmla="*/ 0 60000 65536"/>
                <a:gd name="T11" fmla="*/ 0 60000 65536"/>
                <a:gd name="T12" fmla="*/ 0 w 2808312"/>
                <a:gd name="T13" fmla="*/ 0 h 1404156"/>
                <a:gd name="T14" fmla="*/ 2808312 w 2808312"/>
                <a:gd name="T15" fmla="*/ 1404156 h 1404156"/>
              </a:gdLst>
              <a:ahLst/>
              <a:cxnLst>
                <a:cxn ang="T8">
                  <a:pos x="T0" y="T1"/>
                </a:cxn>
                <a:cxn ang="T9">
                  <a:pos x="T2" y="T3"/>
                </a:cxn>
                <a:cxn ang="T10">
                  <a:pos x="T4" y="T5"/>
                </a:cxn>
                <a:cxn ang="T11">
                  <a:pos x="T6" y="T7"/>
                </a:cxn>
              </a:cxnLst>
              <a:rect l="T12" t="T13" r="T14" b="T15"/>
              <a:pathLst>
                <a:path w="2808312" h="1404156">
                  <a:moveTo>
                    <a:pt x="1404156" y="0"/>
                  </a:moveTo>
                  <a:cubicBezTo>
                    <a:pt x="2179650" y="0"/>
                    <a:pt x="2808312" y="628662"/>
                    <a:pt x="2808312" y="1404156"/>
                  </a:cubicBezTo>
                  <a:lnTo>
                    <a:pt x="0" y="1404156"/>
                  </a:lnTo>
                  <a:cubicBezTo>
                    <a:pt x="0" y="628662"/>
                    <a:pt x="628662" y="0"/>
                    <a:pt x="1404156" y="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grpSp>
      <p:grpSp>
        <p:nvGrpSpPr>
          <p:cNvPr id="34822" name="Group 15"/>
          <p:cNvGrpSpPr>
            <a:grpSpLocks/>
          </p:cNvGrpSpPr>
          <p:nvPr/>
        </p:nvGrpSpPr>
        <p:grpSpPr bwMode="auto">
          <a:xfrm>
            <a:off x="1311275" y="568325"/>
            <a:ext cx="6778625" cy="1135063"/>
            <a:chOff x="-2651" y="0"/>
            <a:chExt cx="4032447" cy="874717"/>
          </a:xfrm>
        </p:grpSpPr>
        <p:sp>
          <p:nvSpPr>
            <p:cNvPr id="31772" name="矩形 69"/>
            <p:cNvSpPr>
              <a:spLocks noRot="1" noChangeAspect="1" noMove="1" noResize="1" noEditPoints="1" noAdjustHandles="1" noChangeArrowheads="1" noChangeShapeType="1" noTextEdit="1"/>
            </p:cNvSpPr>
            <p:nvPr/>
          </p:nvSpPr>
          <p:spPr bwMode="auto">
            <a:xfrm>
              <a:off x="0" y="0"/>
              <a:ext cx="2790378" cy="355683"/>
            </a:xfrm>
            <a:prstGeom prst="rect">
              <a:avLst/>
            </a:prstGeom>
            <a:blipFill rotWithShape="0">
              <a:blip r:embed="rId3"/>
              <a:stretch>
                <a:fillRect l="-390" t="-10526" b="-2894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p:sp>
          <p:nvSpPr>
            <p:cNvPr id="34845" name="矩形 70"/>
            <p:cNvSpPr>
              <a:spLocks noChangeArrowheads="1"/>
            </p:cNvSpPr>
            <p:nvPr/>
          </p:nvSpPr>
          <p:spPr bwMode="auto">
            <a:xfrm>
              <a:off x="-2651" y="329337"/>
              <a:ext cx="4032447" cy="545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2000">
                  <a:solidFill>
                    <a:srgbClr val="282828"/>
                  </a:solidFill>
                  <a:sym typeface="微软雅黑" panose="020B0503020204020204" pitchFamily="34" charset="-122"/>
                </a:rPr>
                <a:t>The number before the coefficient reflect the level of understanding of its biological diversity and relevance </a:t>
              </a:r>
              <a:endParaRPr lang="zh-CN" altLang="en-US" sz="2000">
                <a:latin typeface="Arial" panose="020B0604020202020204" pitchFamily="34" charset="0"/>
                <a:ea typeface="宋体" panose="02010600030101010101" pitchFamily="2" charset="-122"/>
              </a:endParaRPr>
            </a:p>
          </p:txBody>
        </p:sp>
      </p:grpSp>
      <p:grpSp>
        <p:nvGrpSpPr>
          <p:cNvPr id="34823" name="Group 18"/>
          <p:cNvGrpSpPr>
            <a:grpSpLocks/>
          </p:cNvGrpSpPr>
          <p:nvPr/>
        </p:nvGrpSpPr>
        <p:grpSpPr bwMode="auto">
          <a:xfrm>
            <a:off x="935038" y="871538"/>
            <a:ext cx="396875" cy="576262"/>
            <a:chOff x="0" y="0"/>
            <a:chExt cx="396000" cy="576000"/>
          </a:xfrm>
        </p:grpSpPr>
        <p:sp>
          <p:nvSpPr>
            <p:cNvPr id="34842" name="矩形 9"/>
            <p:cNvSpPr>
              <a:spLocks noChangeArrowheads="1"/>
            </p:cNvSpPr>
            <p:nvPr/>
          </p:nvSpPr>
          <p:spPr bwMode="auto">
            <a:xfrm>
              <a:off x="0" y="0"/>
              <a:ext cx="396000" cy="576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4843" name="TextBox 11"/>
            <p:cNvSpPr>
              <a:spLocks noChangeArrowheads="1"/>
            </p:cNvSpPr>
            <p:nvPr/>
          </p:nvSpPr>
          <p:spPr bwMode="auto">
            <a:xfrm>
              <a:off x="26077" y="57167"/>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400">
                  <a:solidFill>
                    <a:srgbClr val="FFFFFF"/>
                  </a:solidFill>
                  <a:sym typeface="微软雅黑" panose="020B0503020204020204" pitchFamily="34" charset="-122"/>
                </a:rPr>
                <a:t>1</a:t>
              </a:r>
              <a:endParaRPr lang="zh-CN" altLang="en-US" sz="2400">
                <a:solidFill>
                  <a:srgbClr val="FFFFFF"/>
                </a:solidFill>
                <a:sym typeface="微软雅黑" panose="020B0503020204020204" pitchFamily="34" charset="-122"/>
              </a:endParaRPr>
            </a:p>
          </p:txBody>
        </p:sp>
      </p:grpSp>
      <p:grpSp>
        <p:nvGrpSpPr>
          <p:cNvPr id="34824" name="Group 21"/>
          <p:cNvGrpSpPr>
            <a:grpSpLocks/>
          </p:cNvGrpSpPr>
          <p:nvPr/>
        </p:nvGrpSpPr>
        <p:grpSpPr bwMode="auto">
          <a:xfrm>
            <a:off x="1308100" y="1590675"/>
            <a:ext cx="6638925" cy="1212850"/>
            <a:chOff x="-4135" y="-81991"/>
            <a:chExt cx="4695818" cy="1028467"/>
          </a:xfrm>
        </p:grpSpPr>
        <p:sp>
          <p:nvSpPr>
            <p:cNvPr id="31768" name="矩形 73"/>
            <p:cNvSpPr>
              <a:spLocks noRot="1" noChangeAspect="1" noMove="1" noResize="1" noEditPoints="1" noAdjustHandles="1" noChangeArrowheads="1" noChangeShapeType="1" noTextEdit="1"/>
            </p:cNvSpPr>
            <p:nvPr/>
          </p:nvSpPr>
          <p:spPr bwMode="auto">
            <a:xfrm>
              <a:off x="-4135" y="-81991"/>
              <a:ext cx="4695818" cy="626518"/>
            </a:xfrm>
            <a:prstGeom prst="rect">
              <a:avLst/>
            </a:prstGeom>
            <a:blipFill rotWithShape="0">
              <a:blip r:embed="rId4"/>
              <a:stretch>
                <a:fillRect t="-909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p:sp>
          <p:nvSpPr>
            <p:cNvPr id="34841" name="矩形 74"/>
            <p:cNvSpPr>
              <a:spLocks noChangeArrowheads="1"/>
            </p:cNvSpPr>
            <p:nvPr/>
          </p:nvSpPr>
          <p:spPr bwMode="auto">
            <a:xfrm>
              <a:off x="-2068" y="338232"/>
              <a:ext cx="4584281" cy="608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2000">
                  <a:solidFill>
                    <a:srgbClr val="282828"/>
                  </a:solidFill>
                  <a:sym typeface="微软雅黑" panose="020B0503020204020204" pitchFamily="34" charset="-122"/>
                </a:rPr>
                <a:t>The coefficient in front of the figures reflect the level of understanding of its biological diversity and relevance</a:t>
              </a:r>
              <a:endParaRPr lang="zh-CN" altLang="en-US" sz="3600">
                <a:latin typeface="Arial" panose="020B0604020202020204" pitchFamily="34" charset="0"/>
                <a:ea typeface="宋体" panose="02010600030101010101" pitchFamily="2" charset="-122"/>
              </a:endParaRPr>
            </a:p>
          </p:txBody>
        </p:sp>
      </p:grpSp>
      <p:grpSp>
        <p:nvGrpSpPr>
          <p:cNvPr id="34825" name="Group 24"/>
          <p:cNvGrpSpPr>
            <a:grpSpLocks/>
          </p:cNvGrpSpPr>
          <p:nvPr/>
        </p:nvGrpSpPr>
        <p:grpSpPr bwMode="auto">
          <a:xfrm>
            <a:off x="923925" y="1968500"/>
            <a:ext cx="396875" cy="576263"/>
            <a:chOff x="0" y="0"/>
            <a:chExt cx="396000" cy="576000"/>
          </a:xfrm>
        </p:grpSpPr>
        <p:sp>
          <p:nvSpPr>
            <p:cNvPr id="34838" name="矩形 75"/>
            <p:cNvSpPr>
              <a:spLocks noChangeArrowheads="1"/>
            </p:cNvSpPr>
            <p:nvPr/>
          </p:nvSpPr>
          <p:spPr bwMode="auto">
            <a:xfrm>
              <a:off x="0" y="0"/>
              <a:ext cx="396000" cy="576000"/>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4839" name="TextBox 76"/>
            <p:cNvSpPr>
              <a:spLocks noChangeArrowheads="1"/>
            </p:cNvSpPr>
            <p:nvPr/>
          </p:nvSpPr>
          <p:spPr bwMode="auto">
            <a:xfrm>
              <a:off x="26077" y="57167"/>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400">
                  <a:solidFill>
                    <a:srgbClr val="FFFFFF"/>
                  </a:solidFill>
                  <a:sym typeface="微软雅黑" panose="020B0503020204020204" pitchFamily="34" charset="-122"/>
                </a:rPr>
                <a:t>2</a:t>
              </a:r>
              <a:endParaRPr lang="zh-CN" altLang="en-US" sz="2400">
                <a:solidFill>
                  <a:srgbClr val="FFFFFF"/>
                </a:solidFill>
                <a:sym typeface="微软雅黑" panose="020B0503020204020204" pitchFamily="34" charset="-122"/>
              </a:endParaRPr>
            </a:p>
          </p:txBody>
        </p:sp>
      </p:grpSp>
      <p:grpSp>
        <p:nvGrpSpPr>
          <p:cNvPr id="34826" name="Group 27"/>
          <p:cNvGrpSpPr>
            <a:grpSpLocks/>
          </p:cNvGrpSpPr>
          <p:nvPr/>
        </p:nvGrpSpPr>
        <p:grpSpPr bwMode="auto">
          <a:xfrm>
            <a:off x="1331913" y="2643188"/>
            <a:ext cx="4572000" cy="836612"/>
            <a:chOff x="-1" y="-56404"/>
            <a:chExt cx="4572772" cy="709392"/>
          </a:xfrm>
        </p:grpSpPr>
        <p:sp>
          <p:nvSpPr>
            <p:cNvPr id="31764" name="矩形 78"/>
            <p:cNvSpPr>
              <a:spLocks noRot="1" noChangeAspect="1" noMove="1" noResize="1" noEditPoints="1" noAdjustHandles="1" noChangeArrowheads="1" noChangeShapeType="1" noTextEdit="1"/>
            </p:cNvSpPr>
            <p:nvPr/>
          </p:nvSpPr>
          <p:spPr bwMode="auto">
            <a:xfrm>
              <a:off x="-1" y="-56404"/>
              <a:ext cx="4572772" cy="574292"/>
            </a:xfrm>
            <a:prstGeom prst="rect">
              <a:avLst/>
            </a:prstGeom>
            <a:blipFill rotWithShape="0">
              <a:blip r:embed="rId5"/>
              <a:stretch>
                <a:fillRect l="-266" t="-720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p:sp>
          <p:nvSpPr>
            <p:cNvPr id="34837" name="矩形 79"/>
            <p:cNvSpPr>
              <a:spLocks noChangeArrowheads="1"/>
            </p:cNvSpPr>
            <p:nvPr/>
          </p:nvSpPr>
          <p:spPr bwMode="auto">
            <a:xfrm>
              <a:off x="1" y="241902"/>
              <a:ext cx="4032447" cy="411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1100">
                  <a:solidFill>
                    <a:srgbClr val="282828"/>
                  </a:solidFill>
                  <a:sym typeface="微软雅黑" panose="020B0503020204020204" pitchFamily="34" charset="-122"/>
                </a:rPr>
                <a:t>The coefficient in front of the figures reflect the level of understanding of its biological diversity and relevance</a:t>
              </a:r>
              <a:endParaRPr lang="zh-CN" altLang="en-US" sz="1800">
                <a:latin typeface="Arial" panose="020B0604020202020204" pitchFamily="34" charset="0"/>
                <a:ea typeface="宋体" panose="02010600030101010101" pitchFamily="2" charset="-122"/>
              </a:endParaRPr>
            </a:p>
          </p:txBody>
        </p:sp>
      </p:grpSp>
      <p:grpSp>
        <p:nvGrpSpPr>
          <p:cNvPr id="34827" name="Group 30"/>
          <p:cNvGrpSpPr>
            <a:grpSpLocks/>
          </p:cNvGrpSpPr>
          <p:nvPr/>
        </p:nvGrpSpPr>
        <p:grpSpPr bwMode="auto">
          <a:xfrm>
            <a:off x="923925" y="3001963"/>
            <a:ext cx="396875" cy="576262"/>
            <a:chOff x="0" y="0"/>
            <a:chExt cx="396000" cy="576000"/>
          </a:xfrm>
        </p:grpSpPr>
        <p:sp>
          <p:nvSpPr>
            <p:cNvPr id="34834" name="矩形 80"/>
            <p:cNvSpPr>
              <a:spLocks noChangeArrowheads="1"/>
            </p:cNvSpPr>
            <p:nvPr/>
          </p:nvSpPr>
          <p:spPr bwMode="auto">
            <a:xfrm>
              <a:off x="0" y="0"/>
              <a:ext cx="396000" cy="576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4835" name="TextBox 81"/>
            <p:cNvSpPr>
              <a:spLocks noChangeArrowheads="1"/>
            </p:cNvSpPr>
            <p:nvPr/>
          </p:nvSpPr>
          <p:spPr bwMode="auto">
            <a:xfrm>
              <a:off x="26077" y="57167"/>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400">
                  <a:solidFill>
                    <a:srgbClr val="FFFFFF"/>
                  </a:solidFill>
                  <a:sym typeface="微软雅黑" panose="020B0503020204020204" pitchFamily="34" charset="-122"/>
                </a:rPr>
                <a:t>3</a:t>
              </a:r>
              <a:endParaRPr lang="zh-CN" altLang="en-US" sz="2400">
                <a:solidFill>
                  <a:srgbClr val="FFFFFF"/>
                </a:solidFill>
                <a:sym typeface="微软雅黑" panose="020B0503020204020204" pitchFamily="34" charset="-122"/>
              </a:endParaRPr>
            </a:p>
          </p:txBody>
        </p:sp>
      </p:grpSp>
      <p:grpSp>
        <p:nvGrpSpPr>
          <p:cNvPr id="34828" name="Group 33"/>
          <p:cNvGrpSpPr>
            <a:grpSpLocks/>
          </p:cNvGrpSpPr>
          <p:nvPr/>
        </p:nvGrpSpPr>
        <p:grpSpPr bwMode="auto">
          <a:xfrm>
            <a:off x="1331913" y="3627438"/>
            <a:ext cx="4032250" cy="960437"/>
            <a:chOff x="0" y="0"/>
            <a:chExt cx="4032448" cy="744604"/>
          </a:xfrm>
        </p:grpSpPr>
        <p:sp>
          <p:nvSpPr>
            <p:cNvPr id="31760" name="矩形 83"/>
            <p:cNvSpPr>
              <a:spLocks noRot="1" noChangeAspect="1" noMove="1" noResize="1" noEditPoints="1" noAdjustHandles="1" noChangeArrowheads="1" noChangeShapeType="1" noTextEdit="1"/>
            </p:cNvSpPr>
            <p:nvPr/>
          </p:nvSpPr>
          <p:spPr bwMode="auto">
            <a:xfrm>
              <a:off x="0" y="0"/>
              <a:ext cx="3744306" cy="523267"/>
            </a:xfrm>
            <a:prstGeom prst="rect">
              <a:avLst/>
            </a:prstGeom>
            <a:blipFill rotWithShape="0">
              <a:blip r:embed="rId6"/>
              <a:stretch>
                <a:fillRect t="-1802"/>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p:sp>
          <p:nvSpPr>
            <p:cNvPr id="34833" name="矩形 84"/>
            <p:cNvSpPr>
              <a:spLocks noChangeArrowheads="1"/>
            </p:cNvSpPr>
            <p:nvPr/>
          </p:nvSpPr>
          <p:spPr bwMode="auto">
            <a:xfrm>
              <a:off x="1" y="241902"/>
              <a:ext cx="4032447"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1100">
                  <a:solidFill>
                    <a:srgbClr val="282828"/>
                  </a:solidFill>
                  <a:sym typeface="微软雅黑" panose="020B0503020204020204" pitchFamily="34" charset="-122"/>
                </a:rPr>
                <a:t>Please add a comment here. According to adjust the font and font size. </a:t>
              </a:r>
            </a:p>
          </p:txBody>
        </p:sp>
      </p:grpSp>
      <p:grpSp>
        <p:nvGrpSpPr>
          <p:cNvPr id="34829" name="Group 36"/>
          <p:cNvGrpSpPr>
            <a:grpSpLocks/>
          </p:cNvGrpSpPr>
          <p:nvPr/>
        </p:nvGrpSpPr>
        <p:grpSpPr bwMode="auto">
          <a:xfrm>
            <a:off x="923925" y="4044950"/>
            <a:ext cx="396875" cy="576263"/>
            <a:chOff x="0" y="0"/>
            <a:chExt cx="396000" cy="576000"/>
          </a:xfrm>
        </p:grpSpPr>
        <p:sp>
          <p:nvSpPr>
            <p:cNvPr id="34830" name="矩形 85"/>
            <p:cNvSpPr>
              <a:spLocks noChangeArrowheads="1"/>
            </p:cNvSpPr>
            <p:nvPr/>
          </p:nvSpPr>
          <p:spPr bwMode="auto">
            <a:xfrm>
              <a:off x="0" y="0"/>
              <a:ext cx="396000" cy="576000"/>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4831" name="TextBox 86"/>
            <p:cNvSpPr>
              <a:spLocks noChangeArrowheads="1"/>
            </p:cNvSpPr>
            <p:nvPr/>
          </p:nvSpPr>
          <p:spPr bwMode="auto">
            <a:xfrm>
              <a:off x="26077" y="57167"/>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400">
                  <a:solidFill>
                    <a:srgbClr val="FFFFFF"/>
                  </a:solidFill>
                  <a:sym typeface="微软雅黑" panose="020B0503020204020204" pitchFamily="34" charset="-122"/>
                </a:rPr>
                <a:t>4</a:t>
              </a:r>
              <a:endParaRPr lang="zh-CN" altLang="en-US" sz="2400">
                <a:solidFill>
                  <a:srgbClr val="FFFFFF"/>
                </a:solidFill>
                <a:sym typeface="微软雅黑" panose="020B0503020204020204" pitchFamily="34" charset="-122"/>
              </a:endParaRPr>
            </a:p>
          </p:txBody>
        </p:sp>
      </p:grpSp>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矩形 17"/>
          <p:cNvSpPr>
            <a:spLocks noChangeArrowheads="1"/>
          </p:cNvSpPr>
          <p:nvPr/>
        </p:nvSpPr>
        <p:spPr bwMode="auto">
          <a:xfrm>
            <a:off x="0" y="0"/>
            <a:ext cx="9144000" cy="5143500"/>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843" name="矩形 3"/>
          <p:cNvSpPr>
            <a:spLocks noChangeArrowheads="1"/>
          </p:cNvSpPr>
          <p:nvPr/>
        </p:nvSpPr>
        <p:spPr bwMode="auto">
          <a:xfrm>
            <a:off x="476250" y="177800"/>
            <a:ext cx="2173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a:solidFill>
                  <a:srgbClr val="FFFFFF"/>
                </a:solidFill>
                <a:latin typeface="Impact" panose="020B0806030902050204" pitchFamily="34" charset="0"/>
                <a:sym typeface="Impact" panose="020B0806030902050204" pitchFamily="34" charset="0"/>
              </a:rPr>
              <a:t>Add title in here</a:t>
            </a:r>
            <a:endParaRPr lang="zh-CN" altLang="en-US" sz="1800">
              <a:latin typeface="Arial" panose="020B0604020202020204" pitchFamily="34" charset="0"/>
              <a:ea typeface="宋体" panose="02010600030101010101" pitchFamily="2" charset="-122"/>
            </a:endParaRPr>
          </a:p>
        </p:txBody>
      </p:sp>
      <p:sp>
        <p:nvSpPr>
          <p:cNvPr id="35844" name="等腰三角形 4"/>
          <p:cNvSpPr>
            <a:spLocks noChangeArrowheads="1"/>
          </p:cNvSpPr>
          <p:nvPr/>
        </p:nvSpPr>
        <p:spPr bwMode="auto">
          <a:xfrm rot="5400000">
            <a:off x="-39688" y="157163"/>
            <a:ext cx="581025" cy="501650"/>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35845" name="Group 5"/>
          <p:cNvGrpSpPr>
            <a:grpSpLocks/>
          </p:cNvGrpSpPr>
          <p:nvPr/>
        </p:nvGrpSpPr>
        <p:grpSpPr bwMode="auto">
          <a:xfrm>
            <a:off x="1036638" y="974725"/>
            <a:ext cx="2166937" cy="1727200"/>
            <a:chOff x="0" y="0"/>
            <a:chExt cx="2167503" cy="1728000"/>
          </a:xfrm>
        </p:grpSpPr>
        <p:sp>
          <p:nvSpPr>
            <p:cNvPr id="35868" name="矩形 6"/>
            <p:cNvSpPr>
              <a:spLocks noChangeAspect="1" noChangeArrowheads="1"/>
            </p:cNvSpPr>
            <p:nvPr/>
          </p:nvSpPr>
          <p:spPr bwMode="auto">
            <a:xfrm>
              <a:off x="0" y="0"/>
              <a:ext cx="2160000" cy="1440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869" name="矩形 25"/>
            <p:cNvSpPr>
              <a:spLocks noChangeArrowheads="1"/>
            </p:cNvSpPr>
            <p:nvPr/>
          </p:nvSpPr>
          <p:spPr bwMode="auto">
            <a:xfrm>
              <a:off x="0" y="1440000"/>
              <a:ext cx="2160000" cy="2880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870" name="矩形 26"/>
            <p:cNvSpPr>
              <a:spLocks noChangeArrowheads="1"/>
            </p:cNvSpPr>
            <p:nvPr/>
          </p:nvSpPr>
          <p:spPr bwMode="auto">
            <a:xfrm>
              <a:off x="736" y="1445500"/>
              <a:ext cx="216676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100">
                  <a:solidFill>
                    <a:srgbClr val="737373"/>
                  </a:solidFill>
                  <a:sym typeface="微软雅黑" panose="020B0503020204020204" pitchFamily="34" charset="-122"/>
                </a:rPr>
                <a:t>Please insert title here</a:t>
              </a:r>
              <a:endParaRPr lang="zh-CN" altLang="en-US" sz="1800">
                <a:latin typeface="Arial" panose="020B0604020202020204" pitchFamily="34" charset="0"/>
                <a:ea typeface="宋体" panose="02010600030101010101" pitchFamily="2" charset="-122"/>
              </a:endParaRPr>
            </a:p>
          </p:txBody>
        </p:sp>
      </p:grpSp>
      <p:grpSp>
        <p:nvGrpSpPr>
          <p:cNvPr id="35846" name="Group 9"/>
          <p:cNvGrpSpPr>
            <a:grpSpLocks/>
          </p:cNvGrpSpPr>
          <p:nvPr/>
        </p:nvGrpSpPr>
        <p:grpSpPr bwMode="auto">
          <a:xfrm>
            <a:off x="1036638" y="2932113"/>
            <a:ext cx="2166937" cy="1727200"/>
            <a:chOff x="0" y="0"/>
            <a:chExt cx="2167503" cy="1728000"/>
          </a:xfrm>
        </p:grpSpPr>
        <p:sp>
          <p:nvSpPr>
            <p:cNvPr id="35865" name="矩形 29"/>
            <p:cNvSpPr>
              <a:spLocks noChangeAspect="1" noChangeArrowheads="1"/>
            </p:cNvSpPr>
            <p:nvPr/>
          </p:nvSpPr>
          <p:spPr bwMode="auto">
            <a:xfrm>
              <a:off x="0" y="0"/>
              <a:ext cx="2160000" cy="14400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866" name="矩形 30"/>
            <p:cNvSpPr>
              <a:spLocks noChangeArrowheads="1"/>
            </p:cNvSpPr>
            <p:nvPr/>
          </p:nvSpPr>
          <p:spPr bwMode="auto">
            <a:xfrm>
              <a:off x="0" y="1440000"/>
              <a:ext cx="2160000" cy="2880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867" name="矩形 31"/>
            <p:cNvSpPr>
              <a:spLocks noChangeArrowheads="1"/>
            </p:cNvSpPr>
            <p:nvPr/>
          </p:nvSpPr>
          <p:spPr bwMode="auto">
            <a:xfrm>
              <a:off x="736" y="1445500"/>
              <a:ext cx="216676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100">
                  <a:solidFill>
                    <a:srgbClr val="737373"/>
                  </a:solidFill>
                  <a:sym typeface="微软雅黑" panose="020B0503020204020204" pitchFamily="34" charset="-122"/>
                </a:rPr>
                <a:t>Please insert title here</a:t>
              </a:r>
              <a:endParaRPr lang="zh-CN" altLang="en-US" sz="1800">
                <a:latin typeface="Arial" panose="020B0604020202020204" pitchFamily="34" charset="0"/>
                <a:ea typeface="宋体" panose="02010600030101010101" pitchFamily="2" charset="-122"/>
              </a:endParaRPr>
            </a:p>
          </p:txBody>
        </p:sp>
      </p:grpSp>
      <p:grpSp>
        <p:nvGrpSpPr>
          <p:cNvPr id="35847" name="Group 13"/>
          <p:cNvGrpSpPr>
            <a:grpSpLocks/>
          </p:cNvGrpSpPr>
          <p:nvPr/>
        </p:nvGrpSpPr>
        <p:grpSpPr bwMode="auto">
          <a:xfrm>
            <a:off x="3484563" y="974725"/>
            <a:ext cx="2166937" cy="1727200"/>
            <a:chOff x="0" y="0"/>
            <a:chExt cx="2167503" cy="1728000"/>
          </a:xfrm>
        </p:grpSpPr>
        <p:sp>
          <p:nvSpPr>
            <p:cNvPr id="35862" name="矩形 33"/>
            <p:cNvSpPr>
              <a:spLocks noChangeAspect="1" noChangeArrowheads="1"/>
            </p:cNvSpPr>
            <p:nvPr/>
          </p:nvSpPr>
          <p:spPr bwMode="auto">
            <a:xfrm>
              <a:off x="0" y="0"/>
              <a:ext cx="2160000" cy="14400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863" name="矩形 34"/>
            <p:cNvSpPr>
              <a:spLocks noChangeArrowheads="1"/>
            </p:cNvSpPr>
            <p:nvPr/>
          </p:nvSpPr>
          <p:spPr bwMode="auto">
            <a:xfrm>
              <a:off x="0" y="1440000"/>
              <a:ext cx="2160000" cy="2880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864" name="矩形 35"/>
            <p:cNvSpPr>
              <a:spLocks noChangeArrowheads="1"/>
            </p:cNvSpPr>
            <p:nvPr/>
          </p:nvSpPr>
          <p:spPr bwMode="auto">
            <a:xfrm>
              <a:off x="736" y="1445500"/>
              <a:ext cx="216676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100">
                  <a:solidFill>
                    <a:srgbClr val="737373"/>
                  </a:solidFill>
                  <a:sym typeface="微软雅黑" panose="020B0503020204020204" pitchFamily="34" charset="-122"/>
                </a:rPr>
                <a:t>Please insert title here</a:t>
              </a:r>
              <a:endParaRPr lang="zh-CN" altLang="en-US" sz="1800">
                <a:latin typeface="Arial" panose="020B0604020202020204" pitchFamily="34" charset="0"/>
                <a:ea typeface="宋体" panose="02010600030101010101" pitchFamily="2" charset="-122"/>
              </a:endParaRPr>
            </a:p>
          </p:txBody>
        </p:sp>
      </p:grpSp>
      <p:grpSp>
        <p:nvGrpSpPr>
          <p:cNvPr id="35848" name="Group 17"/>
          <p:cNvGrpSpPr>
            <a:grpSpLocks/>
          </p:cNvGrpSpPr>
          <p:nvPr/>
        </p:nvGrpSpPr>
        <p:grpSpPr bwMode="auto">
          <a:xfrm>
            <a:off x="3484563" y="2932113"/>
            <a:ext cx="2166937" cy="1727200"/>
            <a:chOff x="0" y="0"/>
            <a:chExt cx="2167503" cy="1728000"/>
          </a:xfrm>
        </p:grpSpPr>
        <p:sp>
          <p:nvSpPr>
            <p:cNvPr id="35859" name="矩形 37"/>
            <p:cNvSpPr>
              <a:spLocks noChangeAspect="1" noChangeArrowheads="1"/>
            </p:cNvSpPr>
            <p:nvPr/>
          </p:nvSpPr>
          <p:spPr bwMode="auto">
            <a:xfrm>
              <a:off x="0" y="0"/>
              <a:ext cx="2160000" cy="144000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860" name="矩形 38"/>
            <p:cNvSpPr>
              <a:spLocks noChangeArrowheads="1"/>
            </p:cNvSpPr>
            <p:nvPr/>
          </p:nvSpPr>
          <p:spPr bwMode="auto">
            <a:xfrm>
              <a:off x="0" y="1440000"/>
              <a:ext cx="2160000" cy="2880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861" name="矩形 39"/>
            <p:cNvSpPr>
              <a:spLocks noChangeArrowheads="1"/>
            </p:cNvSpPr>
            <p:nvPr/>
          </p:nvSpPr>
          <p:spPr bwMode="auto">
            <a:xfrm>
              <a:off x="736" y="1445500"/>
              <a:ext cx="216676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100">
                  <a:solidFill>
                    <a:srgbClr val="737373"/>
                  </a:solidFill>
                  <a:sym typeface="微软雅黑" panose="020B0503020204020204" pitchFamily="34" charset="-122"/>
                </a:rPr>
                <a:t>Please insert title here</a:t>
              </a:r>
              <a:endParaRPr lang="zh-CN" altLang="en-US" sz="1800">
                <a:latin typeface="Arial" panose="020B0604020202020204" pitchFamily="34" charset="0"/>
                <a:ea typeface="宋体" panose="02010600030101010101" pitchFamily="2" charset="-122"/>
              </a:endParaRPr>
            </a:p>
          </p:txBody>
        </p:sp>
      </p:grpSp>
      <p:grpSp>
        <p:nvGrpSpPr>
          <p:cNvPr id="35849" name="Group 21"/>
          <p:cNvGrpSpPr>
            <a:grpSpLocks/>
          </p:cNvGrpSpPr>
          <p:nvPr/>
        </p:nvGrpSpPr>
        <p:grpSpPr bwMode="auto">
          <a:xfrm>
            <a:off x="5932488" y="974725"/>
            <a:ext cx="2166937" cy="1727200"/>
            <a:chOff x="0" y="0"/>
            <a:chExt cx="2167503" cy="1728000"/>
          </a:xfrm>
        </p:grpSpPr>
        <p:sp>
          <p:nvSpPr>
            <p:cNvPr id="35856" name="矩形 41"/>
            <p:cNvSpPr>
              <a:spLocks noChangeAspect="1" noChangeArrowheads="1"/>
            </p:cNvSpPr>
            <p:nvPr/>
          </p:nvSpPr>
          <p:spPr bwMode="auto">
            <a:xfrm>
              <a:off x="0" y="0"/>
              <a:ext cx="2160000" cy="144000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857" name="矩形 42"/>
            <p:cNvSpPr>
              <a:spLocks noChangeArrowheads="1"/>
            </p:cNvSpPr>
            <p:nvPr/>
          </p:nvSpPr>
          <p:spPr bwMode="auto">
            <a:xfrm>
              <a:off x="0" y="1440000"/>
              <a:ext cx="2160000" cy="2880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858" name="矩形 43"/>
            <p:cNvSpPr>
              <a:spLocks noChangeArrowheads="1"/>
            </p:cNvSpPr>
            <p:nvPr/>
          </p:nvSpPr>
          <p:spPr bwMode="auto">
            <a:xfrm>
              <a:off x="736" y="1445500"/>
              <a:ext cx="216676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100">
                  <a:solidFill>
                    <a:srgbClr val="737373"/>
                  </a:solidFill>
                  <a:sym typeface="微软雅黑" panose="020B0503020204020204" pitchFamily="34" charset="-122"/>
                </a:rPr>
                <a:t>Please insert title here</a:t>
              </a:r>
              <a:endParaRPr lang="zh-CN" altLang="en-US" sz="1800">
                <a:latin typeface="Arial" panose="020B0604020202020204" pitchFamily="34" charset="0"/>
                <a:ea typeface="宋体" panose="02010600030101010101" pitchFamily="2" charset="-122"/>
              </a:endParaRPr>
            </a:p>
          </p:txBody>
        </p:sp>
      </p:grpSp>
      <p:grpSp>
        <p:nvGrpSpPr>
          <p:cNvPr id="35850" name="Group 25"/>
          <p:cNvGrpSpPr>
            <a:grpSpLocks/>
          </p:cNvGrpSpPr>
          <p:nvPr/>
        </p:nvGrpSpPr>
        <p:grpSpPr bwMode="auto">
          <a:xfrm>
            <a:off x="5932488" y="2932113"/>
            <a:ext cx="2166937" cy="1727200"/>
            <a:chOff x="0" y="0"/>
            <a:chExt cx="2167503" cy="1728000"/>
          </a:xfrm>
        </p:grpSpPr>
        <p:sp>
          <p:nvSpPr>
            <p:cNvPr id="35853" name="矩形 45"/>
            <p:cNvSpPr>
              <a:spLocks noChangeAspect="1" noChangeArrowheads="1"/>
            </p:cNvSpPr>
            <p:nvPr/>
          </p:nvSpPr>
          <p:spPr bwMode="auto">
            <a:xfrm>
              <a:off x="0" y="0"/>
              <a:ext cx="2160000" cy="1440000"/>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854" name="矩形 46"/>
            <p:cNvSpPr>
              <a:spLocks noChangeArrowheads="1"/>
            </p:cNvSpPr>
            <p:nvPr/>
          </p:nvSpPr>
          <p:spPr bwMode="auto">
            <a:xfrm>
              <a:off x="0" y="1440000"/>
              <a:ext cx="2160000" cy="2880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5855" name="矩形 47"/>
            <p:cNvSpPr>
              <a:spLocks noChangeArrowheads="1"/>
            </p:cNvSpPr>
            <p:nvPr/>
          </p:nvSpPr>
          <p:spPr bwMode="auto">
            <a:xfrm>
              <a:off x="736" y="1445500"/>
              <a:ext cx="216676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100">
                  <a:solidFill>
                    <a:srgbClr val="737373"/>
                  </a:solidFill>
                  <a:sym typeface="微软雅黑" panose="020B0503020204020204" pitchFamily="34" charset="-122"/>
                </a:rPr>
                <a:t>Please insert title here</a:t>
              </a:r>
              <a:endParaRPr lang="zh-CN" altLang="en-US" sz="1800">
                <a:latin typeface="Arial" panose="020B0604020202020204" pitchFamily="34" charset="0"/>
                <a:ea typeface="宋体" panose="02010600030101010101" pitchFamily="2" charset="-122"/>
              </a:endParaRPr>
            </a:p>
          </p:txBody>
        </p:sp>
      </p:grpSp>
      <p:sp>
        <p:nvSpPr>
          <p:cNvPr id="35851" name="椭圆 48"/>
          <p:cNvSpPr>
            <a:spLocks noChangeArrowheads="1"/>
          </p:cNvSpPr>
          <p:nvPr/>
        </p:nvSpPr>
        <p:spPr bwMode="auto">
          <a:xfrm>
            <a:off x="0" y="1419225"/>
            <a:ext cx="1379538" cy="2759075"/>
          </a:xfrm>
          <a:custGeom>
            <a:avLst/>
            <a:gdLst>
              <a:gd name="T0" fmla="*/ 2 w 1379179"/>
              <a:gd name="T1" fmla="*/ 0 h 2758354"/>
              <a:gd name="T2" fmla="*/ 1379538 w 1379179"/>
              <a:gd name="T3" fmla="*/ 1379538 h 2758354"/>
              <a:gd name="T4" fmla="*/ 2 w 1379179"/>
              <a:gd name="T5" fmla="*/ 2759075 h 2758354"/>
              <a:gd name="T6" fmla="*/ 0 w 1379179"/>
              <a:gd name="T7" fmla="*/ 2759075 h 2758354"/>
              <a:gd name="T8" fmla="*/ 1 w 1379179"/>
              <a:gd name="T9" fmla="*/ 2027779 h 2758354"/>
              <a:gd name="T10" fmla="*/ 648241 w 1379179"/>
              <a:gd name="T11" fmla="*/ 1379538 h 2758354"/>
              <a:gd name="T12" fmla="*/ 1 w 1379179"/>
              <a:gd name="T13" fmla="*/ 731296 h 2758354"/>
              <a:gd name="T14" fmla="*/ 2 w 1379179"/>
              <a:gd name="T15" fmla="*/ 0 h 2758354"/>
              <a:gd name="T16" fmla="*/ 0 60000 65536"/>
              <a:gd name="T17" fmla="*/ 0 60000 65536"/>
              <a:gd name="T18" fmla="*/ 0 60000 65536"/>
              <a:gd name="T19" fmla="*/ 0 60000 65536"/>
              <a:gd name="T20" fmla="*/ 0 60000 65536"/>
              <a:gd name="T21" fmla="*/ 0 60000 65536"/>
              <a:gd name="T22" fmla="*/ 0 60000 65536"/>
              <a:gd name="T23" fmla="*/ 0 60000 65536"/>
              <a:gd name="T24" fmla="*/ 0 w 1379179"/>
              <a:gd name="T25" fmla="*/ 0 h 2758354"/>
              <a:gd name="T26" fmla="*/ 1379179 w 1379179"/>
              <a:gd name="T27" fmla="*/ 2758354 h 27583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79179" h="2758354">
                <a:moveTo>
                  <a:pt x="2" y="0"/>
                </a:moveTo>
                <a:cubicBezTo>
                  <a:pt x="761700" y="0"/>
                  <a:pt x="1379179" y="617479"/>
                  <a:pt x="1379179" y="1379177"/>
                </a:cubicBezTo>
                <a:cubicBezTo>
                  <a:pt x="1379179" y="2140875"/>
                  <a:pt x="761700" y="2758354"/>
                  <a:pt x="2" y="2758354"/>
                </a:cubicBezTo>
                <a:lnTo>
                  <a:pt x="0" y="2758354"/>
                </a:lnTo>
                <a:lnTo>
                  <a:pt x="1" y="2027249"/>
                </a:lnTo>
                <a:cubicBezTo>
                  <a:pt x="357920" y="2027249"/>
                  <a:pt x="648072" y="1737097"/>
                  <a:pt x="648072" y="1379177"/>
                </a:cubicBezTo>
                <a:cubicBezTo>
                  <a:pt x="648072" y="1021258"/>
                  <a:pt x="357921" y="731106"/>
                  <a:pt x="1" y="731105"/>
                </a:cubicBezTo>
                <a:lnTo>
                  <a:pt x="2" y="0"/>
                </a:lnTo>
                <a:close/>
              </a:path>
            </a:pathLst>
          </a:custGeom>
          <a:solidFill>
            <a:srgbClr val="282828">
              <a:alpha val="1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5852" name="椭圆 48"/>
          <p:cNvSpPr>
            <a:spLocks noChangeArrowheads="1"/>
          </p:cNvSpPr>
          <p:nvPr/>
        </p:nvSpPr>
        <p:spPr bwMode="auto">
          <a:xfrm flipH="1">
            <a:off x="7764463" y="1419225"/>
            <a:ext cx="1379537" cy="2759075"/>
          </a:xfrm>
          <a:custGeom>
            <a:avLst/>
            <a:gdLst>
              <a:gd name="T0" fmla="*/ 2 w 1379179"/>
              <a:gd name="T1" fmla="*/ 0 h 2758354"/>
              <a:gd name="T2" fmla="*/ 1379537 w 1379179"/>
              <a:gd name="T3" fmla="*/ 1379538 h 2758354"/>
              <a:gd name="T4" fmla="*/ 2 w 1379179"/>
              <a:gd name="T5" fmla="*/ 2759075 h 2758354"/>
              <a:gd name="T6" fmla="*/ 0 w 1379179"/>
              <a:gd name="T7" fmla="*/ 2759075 h 2758354"/>
              <a:gd name="T8" fmla="*/ 1 w 1379179"/>
              <a:gd name="T9" fmla="*/ 2027779 h 2758354"/>
              <a:gd name="T10" fmla="*/ 648240 w 1379179"/>
              <a:gd name="T11" fmla="*/ 1379538 h 2758354"/>
              <a:gd name="T12" fmla="*/ 1 w 1379179"/>
              <a:gd name="T13" fmla="*/ 731296 h 2758354"/>
              <a:gd name="T14" fmla="*/ 2 w 1379179"/>
              <a:gd name="T15" fmla="*/ 0 h 2758354"/>
              <a:gd name="T16" fmla="*/ 0 60000 65536"/>
              <a:gd name="T17" fmla="*/ 0 60000 65536"/>
              <a:gd name="T18" fmla="*/ 0 60000 65536"/>
              <a:gd name="T19" fmla="*/ 0 60000 65536"/>
              <a:gd name="T20" fmla="*/ 0 60000 65536"/>
              <a:gd name="T21" fmla="*/ 0 60000 65536"/>
              <a:gd name="T22" fmla="*/ 0 60000 65536"/>
              <a:gd name="T23" fmla="*/ 0 60000 65536"/>
              <a:gd name="T24" fmla="*/ 0 w 1379179"/>
              <a:gd name="T25" fmla="*/ 0 h 2758354"/>
              <a:gd name="T26" fmla="*/ 1379179 w 1379179"/>
              <a:gd name="T27" fmla="*/ 2758354 h 27583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79179" h="2758354">
                <a:moveTo>
                  <a:pt x="2" y="0"/>
                </a:moveTo>
                <a:cubicBezTo>
                  <a:pt x="761700" y="0"/>
                  <a:pt x="1379179" y="617479"/>
                  <a:pt x="1379179" y="1379177"/>
                </a:cubicBezTo>
                <a:cubicBezTo>
                  <a:pt x="1379179" y="2140875"/>
                  <a:pt x="761700" y="2758354"/>
                  <a:pt x="2" y="2758354"/>
                </a:cubicBezTo>
                <a:lnTo>
                  <a:pt x="0" y="2758354"/>
                </a:lnTo>
                <a:lnTo>
                  <a:pt x="1" y="2027249"/>
                </a:lnTo>
                <a:cubicBezTo>
                  <a:pt x="357920" y="2027249"/>
                  <a:pt x="648072" y="1737097"/>
                  <a:pt x="648072" y="1379177"/>
                </a:cubicBezTo>
                <a:cubicBezTo>
                  <a:pt x="648072" y="1021258"/>
                  <a:pt x="357921" y="731106"/>
                  <a:pt x="1" y="731105"/>
                </a:cubicBezTo>
                <a:lnTo>
                  <a:pt x="2" y="0"/>
                </a:lnTo>
                <a:close/>
              </a:path>
            </a:pathLst>
          </a:custGeom>
          <a:solidFill>
            <a:srgbClr val="282828">
              <a:alpha val="1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Tree>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矩形 3"/>
          <p:cNvSpPr>
            <a:spLocks noChangeArrowheads="1"/>
          </p:cNvSpPr>
          <p:nvPr/>
        </p:nvSpPr>
        <p:spPr bwMode="auto">
          <a:xfrm>
            <a:off x="476250" y="177800"/>
            <a:ext cx="2173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a:solidFill>
                  <a:srgbClr val="FF8607"/>
                </a:solidFill>
                <a:latin typeface="Impact" panose="020B0806030902050204" pitchFamily="34" charset="0"/>
                <a:sym typeface="Impact" panose="020B0806030902050204" pitchFamily="34" charset="0"/>
              </a:rPr>
              <a:t>Add title in here</a:t>
            </a:r>
            <a:endParaRPr lang="zh-CN" altLang="en-US" sz="1800">
              <a:latin typeface="Arial" panose="020B0604020202020204" pitchFamily="34" charset="0"/>
              <a:ea typeface="宋体" panose="02010600030101010101" pitchFamily="2" charset="-122"/>
            </a:endParaRPr>
          </a:p>
        </p:txBody>
      </p:sp>
      <p:sp>
        <p:nvSpPr>
          <p:cNvPr id="36867" name="等腰三角形 4"/>
          <p:cNvSpPr>
            <a:spLocks noChangeArrowheads="1"/>
          </p:cNvSpPr>
          <p:nvPr/>
        </p:nvSpPr>
        <p:spPr bwMode="auto">
          <a:xfrm rot="5400000">
            <a:off x="-39688" y="157163"/>
            <a:ext cx="581025" cy="501650"/>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36868" name="Group 4"/>
          <p:cNvGrpSpPr>
            <a:grpSpLocks/>
          </p:cNvGrpSpPr>
          <p:nvPr/>
        </p:nvGrpSpPr>
        <p:grpSpPr bwMode="auto">
          <a:xfrm>
            <a:off x="1895475" y="2209800"/>
            <a:ext cx="1439863" cy="1439863"/>
            <a:chOff x="0" y="0"/>
            <a:chExt cx="1440000" cy="1440000"/>
          </a:xfrm>
        </p:grpSpPr>
        <p:sp>
          <p:nvSpPr>
            <p:cNvPr id="36895" name="灰色圆形背景"/>
            <p:cNvSpPr>
              <a:spLocks noChangeArrowheads="1"/>
            </p:cNvSpPr>
            <p:nvPr/>
          </p:nvSpPr>
          <p:spPr bwMode="auto">
            <a:xfrm>
              <a:off x="0" y="0"/>
              <a:ext cx="1440000" cy="1440000"/>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6896" name="矩形 79"/>
            <p:cNvSpPr>
              <a:spLocks noChangeArrowheads="1"/>
            </p:cNvSpPr>
            <p:nvPr/>
          </p:nvSpPr>
          <p:spPr bwMode="auto">
            <a:xfrm>
              <a:off x="33039" y="389510"/>
              <a:ext cx="13773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600" b="1">
                  <a:solidFill>
                    <a:srgbClr val="FFFFFF"/>
                  </a:solidFill>
                  <a:sym typeface="微软雅黑" panose="020B0503020204020204" pitchFamily="34" charset="-122"/>
                </a:rPr>
                <a:t>Add keywords</a:t>
              </a:r>
              <a:endParaRPr lang="zh-CN" altLang="en-US" sz="1600" b="1">
                <a:solidFill>
                  <a:srgbClr val="FFFFFF"/>
                </a:solidFill>
                <a:sym typeface="微软雅黑" panose="020B0503020204020204" pitchFamily="34" charset="-122"/>
              </a:endParaRPr>
            </a:p>
          </p:txBody>
        </p:sp>
      </p:grpSp>
      <p:grpSp>
        <p:nvGrpSpPr>
          <p:cNvPr id="36869" name="Group 7"/>
          <p:cNvGrpSpPr>
            <a:grpSpLocks/>
          </p:cNvGrpSpPr>
          <p:nvPr/>
        </p:nvGrpSpPr>
        <p:grpSpPr bwMode="auto">
          <a:xfrm>
            <a:off x="968375" y="1123950"/>
            <a:ext cx="3295650" cy="3182938"/>
            <a:chOff x="0" y="0"/>
            <a:chExt cx="3296358" cy="3182098"/>
          </a:xfrm>
        </p:grpSpPr>
        <p:sp>
          <p:nvSpPr>
            <p:cNvPr id="36882" name="灰色圆形背景"/>
            <p:cNvSpPr>
              <a:spLocks noChangeArrowheads="1"/>
            </p:cNvSpPr>
            <p:nvPr/>
          </p:nvSpPr>
          <p:spPr bwMode="auto">
            <a:xfrm>
              <a:off x="2144358" y="1849701"/>
              <a:ext cx="1152000" cy="1152000"/>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6883" name="灰色圆形背景"/>
            <p:cNvSpPr>
              <a:spLocks noChangeArrowheads="1"/>
            </p:cNvSpPr>
            <p:nvPr/>
          </p:nvSpPr>
          <p:spPr bwMode="auto">
            <a:xfrm>
              <a:off x="0" y="1849701"/>
              <a:ext cx="1152000" cy="1152000"/>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6884" name="灰色圆形背景"/>
            <p:cNvSpPr>
              <a:spLocks noChangeArrowheads="1"/>
            </p:cNvSpPr>
            <p:nvPr/>
          </p:nvSpPr>
          <p:spPr bwMode="auto">
            <a:xfrm>
              <a:off x="1067056" y="0"/>
              <a:ext cx="1152000" cy="1152000"/>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6885" name="灰色圆形背景"/>
            <p:cNvSpPr>
              <a:spLocks noChangeArrowheads="1"/>
            </p:cNvSpPr>
            <p:nvPr/>
          </p:nvSpPr>
          <p:spPr bwMode="auto">
            <a:xfrm>
              <a:off x="386475" y="545103"/>
              <a:ext cx="2520000" cy="2520000"/>
            </a:xfrm>
            <a:custGeom>
              <a:avLst/>
              <a:gdLst>
                <a:gd name="T0" fmla="*/ 147000000 w 21600"/>
                <a:gd name="T1" fmla="*/ 0 h 21600"/>
                <a:gd name="T2" fmla="*/ 43051983 w 21600"/>
                <a:gd name="T3" fmla="*/ 43051983 h 21600"/>
                <a:gd name="T4" fmla="*/ 0 w 21600"/>
                <a:gd name="T5" fmla="*/ 147000000 h 21600"/>
                <a:gd name="T6" fmla="*/ 43051983 w 21600"/>
                <a:gd name="T7" fmla="*/ 250948017 h 21600"/>
                <a:gd name="T8" fmla="*/ 147000000 w 21600"/>
                <a:gd name="T9" fmla="*/ 294000000 h 21600"/>
                <a:gd name="T10" fmla="*/ 250948017 w 21600"/>
                <a:gd name="T11" fmla="*/ 250948017 h 21600"/>
                <a:gd name="T12" fmla="*/ 294000000 w 21600"/>
                <a:gd name="T13" fmla="*/ 147000000 h 21600"/>
                <a:gd name="T14" fmla="*/ 250948017 w 21600"/>
                <a:gd name="T15" fmla="*/ 43051983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11" y="10800"/>
                  </a:moveTo>
                  <a:cubicBezTo>
                    <a:pt x="411" y="16538"/>
                    <a:pt x="5062" y="21189"/>
                    <a:pt x="10800" y="21189"/>
                  </a:cubicBezTo>
                  <a:cubicBezTo>
                    <a:pt x="16538" y="21189"/>
                    <a:pt x="21189" y="16538"/>
                    <a:pt x="21189" y="10800"/>
                  </a:cubicBezTo>
                  <a:cubicBezTo>
                    <a:pt x="21189" y="5062"/>
                    <a:pt x="16538" y="411"/>
                    <a:pt x="10800" y="411"/>
                  </a:cubicBezTo>
                  <a:cubicBezTo>
                    <a:pt x="5062" y="411"/>
                    <a:pt x="411" y="5062"/>
                    <a:pt x="411" y="1080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886" name="椭圆 90"/>
            <p:cNvSpPr>
              <a:spLocks noChangeArrowheads="1"/>
            </p:cNvSpPr>
            <p:nvPr/>
          </p:nvSpPr>
          <p:spPr bwMode="auto">
            <a:xfrm>
              <a:off x="1142475" y="67304"/>
              <a:ext cx="1008000" cy="1008000"/>
            </a:xfrm>
            <a:prstGeom prst="ellipse">
              <a:avLst/>
            </a:prstGeom>
            <a:solidFill>
              <a:srgbClr val="FF860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6887" name="椭圆 92"/>
            <p:cNvSpPr>
              <a:spLocks noChangeArrowheads="1"/>
            </p:cNvSpPr>
            <p:nvPr/>
          </p:nvSpPr>
          <p:spPr bwMode="auto">
            <a:xfrm>
              <a:off x="68592" y="1918826"/>
              <a:ext cx="1008000" cy="1008000"/>
            </a:xfrm>
            <a:prstGeom prst="ellipse">
              <a:avLst/>
            </a:prstGeom>
            <a:solidFill>
              <a:srgbClr val="FF860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6888" name="椭圆 94"/>
            <p:cNvSpPr>
              <a:spLocks noChangeArrowheads="1"/>
            </p:cNvSpPr>
            <p:nvPr/>
          </p:nvSpPr>
          <p:spPr bwMode="auto">
            <a:xfrm>
              <a:off x="2216358" y="1918826"/>
              <a:ext cx="1008000" cy="1008000"/>
            </a:xfrm>
            <a:prstGeom prst="ellipse">
              <a:avLst/>
            </a:prstGeom>
            <a:solidFill>
              <a:srgbClr val="FF860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6889" name="等腰三角形 96"/>
            <p:cNvSpPr>
              <a:spLocks noChangeArrowheads="1"/>
            </p:cNvSpPr>
            <p:nvPr/>
          </p:nvSpPr>
          <p:spPr bwMode="auto">
            <a:xfrm rot="8911463">
              <a:off x="2576343" y="1075540"/>
              <a:ext cx="288032" cy="288032"/>
            </a:xfrm>
            <a:prstGeom prst="triangle">
              <a:avLst>
                <a:gd name="adj" fmla="val 5000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ym typeface="微软雅黑" panose="020B0503020204020204" pitchFamily="34" charset="-122"/>
              </a:endParaRPr>
            </a:p>
          </p:txBody>
        </p:sp>
        <p:sp>
          <p:nvSpPr>
            <p:cNvPr id="36890" name="等腰三角形 98"/>
            <p:cNvSpPr>
              <a:spLocks noChangeArrowheads="1"/>
            </p:cNvSpPr>
            <p:nvPr/>
          </p:nvSpPr>
          <p:spPr bwMode="auto">
            <a:xfrm rot="-5400000">
              <a:off x="1539759" y="2894066"/>
              <a:ext cx="288032" cy="288032"/>
            </a:xfrm>
            <a:prstGeom prst="triangle">
              <a:avLst>
                <a:gd name="adj" fmla="val 5000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ym typeface="微软雅黑" panose="020B0503020204020204" pitchFamily="34" charset="-122"/>
              </a:endParaRPr>
            </a:p>
          </p:txBody>
        </p:sp>
        <p:sp>
          <p:nvSpPr>
            <p:cNvPr id="36891" name="等腰三角形 100"/>
            <p:cNvSpPr>
              <a:spLocks noChangeArrowheads="1"/>
            </p:cNvSpPr>
            <p:nvPr/>
          </p:nvSpPr>
          <p:spPr bwMode="auto">
            <a:xfrm rot="1626189">
              <a:off x="428576" y="1050119"/>
              <a:ext cx="288032" cy="288032"/>
            </a:xfrm>
            <a:prstGeom prst="triangle">
              <a:avLst>
                <a:gd name="adj" fmla="val 5000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ym typeface="微软雅黑" panose="020B0503020204020204" pitchFamily="34" charset="-122"/>
              </a:endParaRPr>
            </a:p>
          </p:txBody>
        </p:sp>
        <p:sp>
          <p:nvSpPr>
            <p:cNvPr id="36892" name="矩形 80"/>
            <p:cNvSpPr>
              <a:spLocks noChangeArrowheads="1"/>
            </p:cNvSpPr>
            <p:nvPr/>
          </p:nvSpPr>
          <p:spPr bwMode="auto">
            <a:xfrm>
              <a:off x="1154833" y="256892"/>
              <a:ext cx="9866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200">
                  <a:solidFill>
                    <a:srgbClr val="FFFFFF"/>
                  </a:solidFill>
                  <a:sym typeface="微软雅黑" panose="020B0503020204020204" pitchFamily="34" charset="-122"/>
                </a:rPr>
                <a:t>Add keywords</a:t>
              </a:r>
              <a:endParaRPr lang="zh-CN" altLang="en-US" sz="1200">
                <a:solidFill>
                  <a:srgbClr val="FFFFFF"/>
                </a:solidFill>
                <a:sym typeface="微软雅黑" panose="020B0503020204020204" pitchFamily="34" charset="-122"/>
              </a:endParaRPr>
            </a:p>
          </p:txBody>
        </p:sp>
        <p:sp>
          <p:nvSpPr>
            <p:cNvPr id="36893" name="矩形 81"/>
            <p:cNvSpPr>
              <a:spLocks noChangeArrowheads="1"/>
            </p:cNvSpPr>
            <p:nvPr/>
          </p:nvSpPr>
          <p:spPr bwMode="auto">
            <a:xfrm>
              <a:off x="79245" y="2129100"/>
              <a:ext cx="9866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200">
                  <a:solidFill>
                    <a:srgbClr val="FFFFFF"/>
                  </a:solidFill>
                  <a:sym typeface="微软雅黑" panose="020B0503020204020204" pitchFamily="34" charset="-122"/>
                </a:rPr>
                <a:t>Add keywords</a:t>
              </a:r>
              <a:endParaRPr lang="zh-CN" altLang="en-US" sz="1200">
                <a:solidFill>
                  <a:srgbClr val="FFFFFF"/>
                </a:solidFill>
                <a:sym typeface="微软雅黑" panose="020B0503020204020204" pitchFamily="34" charset="-122"/>
              </a:endParaRPr>
            </a:p>
          </p:txBody>
        </p:sp>
        <p:sp>
          <p:nvSpPr>
            <p:cNvPr id="36894" name="矩形 82"/>
            <p:cNvSpPr>
              <a:spLocks noChangeArrowheads="1"/>
            </p:cNvSpPr>
            <p:nvPr/>
          </p:nvSpPr>
          <p:spPr bwMode="auto">
            <a:xfrm>
              <a:off x="2227013" y="2129099"/>
              <a:ext cx="9866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200">
                  <a:solidFill>
                    <a:srgbClr val="FFFFFF"/>
                  </a:solidFill>
                  <a:sym typeface="微软雅黑" panose="020B0503020204020204" pitchFamily="34" charset="-122"/>
                </a:rPr>
                <a:t>Add keywords</a:t>
              </a:r>
              <a:endParaRPr lang="zh-CN" altLang="en-US" sz="1200">
                <a:solidFill>
                  <a:srgbClr val="FFFFFF"/>
                </a:solidFill>
                <a:sym typeface="微软雅黑" panose="020B0503020204020204" pitchFamily="34" charset="-122"/>
              </a:endParaRPr>
            </a:p>
          </p:txBody>
        </p:sp>
      </p:grpSp>
      <p:grpSp>
        <p:nvGrpSpPr>
          <p:cNvPr id="36870" name="Group 24"/>
          <p:cNvGrpSpPr>
            <a:grpSpLocks/>
          </p:cNvGrpSpPr>
          <p:nvPr/>
        </p:nvGrpSpPr>
        <p:grpSpPr bwMode="auto">
          <a:xfrm>
            <a:off x="4995863" y="3317875"/>
            <a:ext cx="3311525" cy="693738"/>
            <a:chOff x="0" y="0"/>
            <a:chExt cx="3312368" cy="694658"/>
          </a:xfrm>
        </p:grpSpPr>
        <p:sp>
          <p:nvSpPr>
            <p:cNvPr id="36879" name="椭圆 110"/>
            <p:cNvSpPr>
              <a:spLocks/>
            </p:cNvSpPr>
            <p:nvPr/>
          </p:nvSpPr>
          <p:spPr bwMode="auto">
            <a:xfrm>
              <a:off x="0" y="43108"/>
              <a:ext cx="180000" cy="180000"/>
            </a:xfrm>
            <a:prstGeom prst="ellipse">
              <a:avLst/>
            </a:prstGeom>
            <a:solidFill>
              <a:srgbClr val="282828"/>
            </a:solidFill>
            <a:ln w="38100">
              <a:solidFill>
                <a:srgbClr val="FF8607"/>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b="1">
                <a:sym typeface="微软雅黑" panose="020B0503020204020204" pitchFamily="34" charset="-122"/>
              </a:endParaRPr>
            </a:p>
          </p:txBody>
        </p:sp>
        <p:sp>
          <p:nvSpPr>
            <p:cNvPr id="36880" name="TextBox 112"/>
            <p:cNvSpPr>
              <a:spLocks noChangeArrowheads="1"/>
            </p:cNvSpPr>
            <p:nvPr/>
          </p:nvSpPr>
          <p:spPr bwMode="auto">
            <a:xfrm>
              <a:off x="154352" y="0"/>
              <a:ext cx="31125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b="1">
                  <a:solidFill>
                    <a:srgbClr val="000000"/>
                  </a:solidFill>
                  <a:sym typeface="微软雅黑" panose="020B0503020204020204" pitchFamily="34" charset="-122"/>
                </a:rPr>
                <a:t>To add a comment here</a:t>
              </a:r>
              <a:endParaRPr lang="zh-CN" altLang="en-US" sz="1200" b="1">
                <a:solidFill>
                  <a:srgbClr val="000000"/>
                </a:solidFill>
                <a:sym typeface="微软雅黑" panose="020B0503020204020204" pitchFamily="34" charset="-122"/>
              </a:endParaRPr>
            </a:p>
          </p:txBody>
        </p:sp>
        <p:sp>
          <p:nvSpPr>
            <p:cNvPr id="36881" name="TextBox 114"/>
            <p:cNvSpPr>
              <a:spLocks noChangeArrowheads="1"/>
            </p:cNvSpPr>
            <p:nvPr/>
          </p:nvSpPr>
          <p:spPr bwMode="auto">
            <a:xfrm>
              <a:off x="165046" y="217604"/>
              <a:ext cx="314732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eaLnBrk="1" hangingPunct="1">
                <a:lnSpc>
                  <a:spcPts val="1500"/>
                </a:lnSpc>
                <a:spcBef>
                  <a:spcPct val="0"/>
                </a:spcBef>
                <a:buFont typeface="Arial" panose="020B0604020202020204" pitchFamily="34" charset="0"/>
                <a:buNone/>
              </a:pPr>
              <a:r>
                <a:rPr lang="en-US" altLang="zh-CN" sz="1000">
                  <a:solidFill>
                    <a:srgbClr val="5F5F5F"/>
                  </a:solidFill>
                  <a:sym typeface="微软雅黑" panose="020B0503020204020204" pitchFamily="34" charset="-122"/>
                </a:rPr>
                <a:t>Please add text here. According to the need to adjust the font size. The text use justified.</a:t>
              </a:r>
              <a:endParaRPr lang="zh-CN" altLang="en-US" sz="1800">
                <a:latin typeface="Arial" panose="020B0604020202020204" pitchFamily="34" charset="0"/>
                <a:ea typeface="宋体" panose="02010600030101010101" pitchFamily="2" charset="-122"/>
              </a:endParaRPr>
            </a:p>
          </p:txBody>
        </p:sp>
      </p:grpSp>
      <p:grpSp>
        <p:nvGrpSpPr>
          <p:cNvPr id="36871" name="Group 28"/>
          <p:cNvGrpSpPr>
            <a:grpSpLocks/>
          </p:cNvGrpSpPr>
          <p:nvPr/>
        </p:nvGrpSpPr>
        <p:grpSpPr bwMode="auto">
          <a:xfrm>
            <a:off x="4995863" y="2452688"/>
            <a:ext cx="3311525" cy="695325"/>
            <a:chOff x="0" y="0"/>
            <a:chExt cx="3312368" cy="694658"/>
          </a:xfrm>
        </p:grpSpPr>
        <p:sp>
          <p:nvSpPr>
            <p:cNvPr id="36876" name="椭圆 118"/>
            <p:cNvSpPr>
              <a:spLocks/>
            </p:cNvSpPr>
            <p:nvPr/>
          </p:nvSpPr>
          <p:spPr bwMode="auto">
            <a:xfrm>
              <a:off x="0" y="43108"/>
              <a:ext cx="180000" cy="180000"/>
            </a:xfrm>
            <a:prstGeom prst="ellipse">
              <a:avLst/>
            </a:prstGeom>
            <a:solidFill>
              <a:srgbClr val="282828"/>
            </a:solidFill>
            <a:ln w="38100">
              <a:solidFill>
                <a:srgbClr val="FF8607"/>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b="1">
                <a:sym typeface="微软雅黑" panose="020B0503020204020204" pitchFamily="34" charset="-122"/>
              </a:endParaRPr>
            </a:p>
          </p:txBody>
        </p:sp>
        <p:sp>
          <p:nvSpPr>
            <p:cNvPr id="36877" name="TextBox 124"/>
            <p:cNvSpPr>
              <a:spLocks noChangeArrowheads="1"/>
            </p:cNvSpPr>
            <p:nvPr/>
          </p:nvSpPr>
          <p:spPr bwMode="auto">
            <a:xfrm>
              <a:off x="154352" y="0"/>
              <a:ext cx="31125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b="1">
                  <a:solidFill>
                    <a:srgbClr val="000000"/>
                  </a:solidFill>
                  <a:sym typeface="微软雅黑" panose="020B0503020204020204" pitchFamily="34" charset="-122"/>
                </a:rPr>
                <a:t>To add a comment here</a:t>
              </a:r>
              <a:endParaRPr lang="zh-CN" altLang="en-US" sz="1200" b="1">
                <a:solidFill>
                  <a:srgbClr val="000000"/>
                </a:solidFill>
                <a:sym typeface="微软雅黑" panose="020B0503020204020204" pitchFamily="34" charset="-122"/>
              </a:endParaRPr>
            </a:p>
          </p:txBody>
        </p:sp>
        <p:sp>
          <p:nvSpPr>
            <p:cNvPr id="36878" name="TextBox 125"/>
            <p:cNvSpPr>
              <a:spLocks noChangeArrowheads="1"/>
            </p:cNvSpPr>
            <p:nvPr/>
          </p:nvSpPr>
          <p:spPr bwMode="auto">
            <a:xfrm>
              <a:off x="165046" y="217604"/>
              <a:ext cx="314732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eaLnBrk="1" hangingPunct="1">
                <a:lnSpc>
                  <a:spcPts val="1500"/>
                </a:lnSpc>
                <a:spcBef>
                  <a:spcPct val="0"/>
                </a:spcBef>
                <a:buFont typeface="Arial" panose="020B0604020202020204" pitchFamily="34" charset="0"/>
                <a:buNone/>
              </a:pPr>
              <a:r>
                <a:rPr lang="en-US" altLang="zh-CN" sz="1000">
                  <a:solidFill>
                    <a:srgbClr val="5F5F5F"/>
                  </a:solidFill>
                  <a:sym typeface="微软雅黑" panose="020B0503020204020204" pitchFamily="34" charset="-122"/>
                </a:rPr>
                <a:t>Please add text here. According to the need to adjust the font size. The text use justified.</a:t>
              </a:r>
              <a:endParaRPr lang="zh-CN" altLang="en-US" sz="1000">
                <a:solidFill>
                  <a:srgbClr val="5F5F5F"/>
                </a:solidFill>
                <a:sym typeface="微软雅黑" panose="020B0503020204020204" pitchFamily="34" charset="-122"/>
              </a:endParaRPr>
            </a:p>
          </p:txBody>
        </p:sp>
      </p:grpSp>
      <p:grpSp>
        <p:nvGrpSpPr>
          <p:cNvPr id="36872" name="Group 32"/>
          <p:cNvGrpSpPr>
            <a:grpSpLocks/>
          </p:cNvGrpSpPr>
          <p:nvPr/>
        </p:nvGrpSpPr>
        <p:grpSpPr bwMode="auto">
          <a:xfrm>
            <a:off x="4995863" y="1589088"/>
            <a:ext cx="3311525" cy="695325"/>
            <a:chOff x="0" y="0"/>
            <a:chExt cx="3312368" cy="694658"/>
          </a:xfrm>
        </p:grpSpPr>
        <p:sp>
          <p:nvSpPr>
            <p:cNvPr id="36873" name="椭圆 127"/>
            <p:cNvSpPr>
              <a:spLocks/>
            </p:cNvSpPr>
            <p:nvPr/>
          </p:nvSpPr>
          <p:spPr bwMode="auto">
            <a:xfrm>
              <a:off x="0" y="43108"/>
              <a:ext cx="180000" cy="180000"/>
            </a:xfrm>
            <a:prstGeom prst="ellipse">
              <a:avLst/>
            </a:prstGeom>
            <a:solidFill>
              <a:srgbClr val="282828"/>
            </a:solidFill>
            <a:ln w="38100">
              <a:solidFill>
                <a:srgbClr val="FF8607"/>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b="1">
                <a:sym typeface="微软雅黑" panose="020B0503020204020204" pitchFamily="34" charset="-122"/>
              </a:endParaRPr>
            </a:p>
          </p:txBody>
        </p:sp>
        <p:sp>
          <p:nvSpPr>
            <p:cNvPr id="36874" name="TextBox 128"/>
            <p:cNvSpPr>
              <a:spLocks noChangeArrowheads="1"/>
            </p:cNvSpPr>
            <p:nvPr/>
          </p:nvSpPr>
          <p:spPr bwMode="auto">
            <a:xfrm>
              <a:off x="154352" y="0"/>
              <a:ext cx="31125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b="1">
                  <a:solidFill>
                    <a:srgbClr val="000000"/>
                  </a:solidFill>
                  <a:sym typeface="微软雅黑" panose="020B0503020204020204" pitchFamily="34" charset="-122"/>
                </a:rPr>
                <a:t>To add a comment here</a:t>
              </a:r>
              <a:endParaRPr lang="zh-CN" altLang="en-US" sz="1200" b="1">
                <a:solidFill>
                  <a:srgbClr val="000000"/>
                </a:solidFill>
                <a:sym typeface="微软雅黑" panose="020B0503020204020204" pitchFamily="34" charset="-122"/>
              </a:endParaRPr>
            </a:p>
          </p:txBody>
        </p:sp>
        <p:sp>
          <p:nvSpPr>
            <p:cNvPr id="36875" name="TextBox 129"/>
            <p:cNvSpPr>
              <a:spLocks noChangeArrowheads="1"/>
            </p:cNvSpPr>
            <p:nvPr/>
          </p:nvSpPr>
          <p:spPr bwMode="auto">
            <a:xfrm>
              <a:off x="165046" y="217604"/>
              <a:ext cx="314732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eaLnBrk="1" hangingPunct="1">
                <a:lnSpc>
                  <a:spcPts val="1500"/>
                </a:lnSpc>
                <a:spcBef>
                  <a:spcPct val="0"/>
                </a:spcBef>
                <a:buFont typeface="Arial" panose="020B0604020202020204" pitchFamily="34" charset="0"/>
                <a:buNone/>
              </a:pPr>
              <a:r>
                <a:rPr lang="en-US" altLang="zh-CN" sz="1000">
                  <a:solidFill>
                    <a:srgbClr val="5F5F5F"/>
                  </a:solidFill>
                  <a:sym typeface="微软雅黑" panose="020B0503020204020204" pitchFamily="34" charset="-122"/>
                </a:rPr>
                <a:t>Please add text here. According to the need to adjust the font size. The text use justified.</a:t>
              </a:r>
              <a:endParaRPr lang="zh-CN" altLang="en-US" sz="1000">
                <a:solidFill>
                  <a:srgbClr val="5F5F5F"/>
                </a:solidFill>
                <a:sym typeface="微软雅黑" panose="020B0503020204020204" pitchFamily="34" charset="-122"/>
              </a:endParaRPr>
            </a:p>
          </p:txBody>
        </p:sp>
      </p:gr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smtClean="0"/>
              <a:t>P1</a:t>
            </a:r>
            <a:endParaRPr lang="zh-CN" altLang="en-US" dirty="0" smtClean="0"/>
          </a:p>
        </p:txBody>
      </p:sp>
      <p:sp>
        <p:nvSpPr>
          <p:cNvPr id="4099" name="内容占位符 2"/>
          <p:cNvSpPr>
            <a:spLocks noGrp="1"/>
          </p:cNvSpPr>
          <p:nvPr>
            <p:ph idx="1"/>
          </p:nvPr>
        </p:nvSpPr>
        <p:spPr/>
        <p:txBody>
          <a:bodyPr/>
          <a:lstStyle/>
          <a:p>
            <a:r>
              <a:rPr lang="en-US" altLang="zh-CN" dirty="0" smtClean="0"/>
              <a:t>Accept as /Nerd (P1 L6)</a:t>
            </a:r>
          </a:p>
          <a:p>
            <a:r>
              <a:rPr lang="en-US" altLang="zh-CN" dirty="0" smtClean="0"/>
              <a:t>He would strap a shoe box of electronics to his waist and a small keyboard to his wrist and then put on a bulky headset with a small display monitor suspended  in front of his left eye. … the other students … stopped </a:t>
            </a:r>
            <a:r>
              <a:rPr lang="en-US" altLang="zh-CN" u="sng" dirty="0" smtClean="0"/>
              <a:t>staring at </a:t>
            </a:r>
            <a:r>
              <a:rPr lang="en-US" altLang="zh-CN" dirty="0" smtClean="0"/>
              <a:t>him and </a:t>
            </a:r>
            <a:r>
              <a:rPr lang="en-US" altLang="zh-CN" dirty="0" smtClean="0">
                <a:solidFill>
                  <a:srgbClr val="FF0000"/>
                </a:solidFill>
              </a:rPr>
              <a:t>accepted</a:t>
            </a:r>
            <a:r>
              <a:rPr lang="en-US" altLang="zh-CN" dirty="0" smtClean="0"/>
              <a:t> him </a:t>
            </a:r>
            <a:r>
              <a:rPr lang="en-US" altLang="zh-CN" dirty="0" smtClean="0">
                <a:solidFill>
                  <a:srgbClr val="FF0000"/>
                </a:solidFill>
              </a:rPr>
              <a:t>as</a:t>
            </a:r>
            <a:r>
              <a:rPr lang="en-US" altLang="zh-CN" dirty="0" smtClean="0"/>
              <a:t> jus another </a:t>
            </a:r>
            <a:r>
              <a:rPr lang="en-US" altLang="zh-CN" dirty="0" smtClean="0">
                <a:solidFill>
                  <a:srgbClr val="FF0000"/>
                </a:solidFill>
              </a:rPr>
              <a:t>nerd</a:t>
            </a:r>
            <a:r>
              <a:rPr lang="en-US" altLang="zh-CN" dirty="0" smtClean="0"/>
              <a:t>.</a:t>
            </a:r>
            <a:endParaRPr lang="zh-CN" altLang="en-US" dirty="0" smtClean="0"/>
          </a:p>
        </p:txBody>
      </p:sp>
    </p:spTree>
    <p:extLst>
      <p:ext uri="{BB962C8B-B14F-4D97-AF65-F5344CB8AC3E}">
        <p14:creationId xmlns:p14="http://schemas.microsoft.com/office/powerpoint/2010/main" val="22547284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矩形 17"/>
          <p:cNvSpPr>
            <a:spLocks noChangeArrowheads="1"/>
          </p:cNvSpPr>
          <p:nvPr/>
        </p:nvSpPr>
        <p:spPr bwMode="auto">
          <a:xfrm>
            <a:off x="0" y="0"/>
            <a:ext cx="9144000" cy="5143500"/>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37891" name="Group 3"/>
          <p:cNvGrpSpPr>
            <a:grpSpLocks/>
          </p:cNvGrpSpPr>
          <p:nvPr/>
        </p:nvGrpSpPr>
        <p:grpSpPr bwMode="auto">
          <a:xfrm>
            <a:off x="5314950" y="952500"/>
            <a:ext cx="720725" cy="3419475"/>
            <a:chOff x="0" y="0"/>
            <a:chExt cx="720000" cy="3418584"/>
          </a:xfrm>
        </p:grpSpPr>
        <p:sp>
          <p:nvSpPr>
            <p:cNvPr id="37922" name="椭圆 76"/>
            <p:cNvSpPr>
              <a:spLocks noChangeArrowheads="1"/>
            </p:cNvSpPr>
            <p:nvPr/>
          </p:nvSpPr>
          <p:spPr bwMode="auto">
            <a:xfrm>
              <a:off x="0" y="2698584"/>
              <a:ext cx="720000" cy="720000"/>
            </a:xfrm>
            <a:prstGeom prst="ellipse">
              <a:avLst/>
            </a:prstGeom>
            <a:solidFill>
              <a:srgbClr val="FFC1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7923" name="椭圆 58"/>
            <p:cNvSpPr>
              <a:spLocks noChangeArrowheads="1"/>
            </p:cNvSpPr>
            <p:nvPr/>
          </p:nvSpPr>
          <p:spPr bwMode="auto">
            <a:xfrm>
              <a:off x="272381" y="2927672"/>
              <a:ext cx="447057" cy="461674"/>
            </a:xfrm>
            <a:custGeom>
              <a:avLst/>
              <a:gdLst>
                <a:gd name="T0" fmla="*/ 258993 w 447057"/>
                <a:gd name="T1" fmla="*/ 0 h 461674"/>
                <a:gd name="T2" fmla="*/ 444981 w 447057"/>
                <a:gd name="T3" fmla="*/ 113628 h 461674"/>
                <a:gd name="T4" fmla="*/ 447057 w 447057"/>
                <a:gd name="T5" fmla="*/ 134225 h 461674"/>
                <a:gd name="T6" fmla="*/ 235035 w 447057"/>
                <a:gd name="T7" fmla="*/ 461674 h 461674"/>
                <a:gd name="T8" fmla="*/ 0 w 447057"/>
                <a:gd name="T9" fmla="*/ 328050 h 461674"/>
                <a:gd name="T10" fmla="*/ 258993 w 447057"/>
                <a:gd name="T11" fmla="*/ 0 h 461674"/>
                <a:gd name="T12" fmla="*/ 0 60000 65536"/>
                <a:gd name="T13" fmla="*/ 0 60000 65536"/>
                <a:gd name="T14" fmla="*/ 0 60000 65536"/>
                <a:gd name="T15" fmla="*/ 0 60000 65536"/>
                <a:gd name="T16" fmla="*/ 0 60000 65536"/>
                <a:gd name="T17" fmla="*/ 0 60000 65536"/>
                <a:gd name="T18" fmla="*/ 0 w 447057"/>
                <a:gd name="T19" fmla="*/ 0 h 461674"/>
                <a:gd name="T20" fmla="*/ 447057 w 447057"/>
                <a:gd name="T21" fmla="*/ 461674 h 461674"/>
              </a:gdLst>
              <a:ahLst/>
              <a:cxnLst>
                <a:cxn ang="T12">
                  <a:pos x="T0" y="T1"/>
                </a:cxn>
                <a:cxn ang="T13">
                  <a:pos x="T2" y="T3"/>
                </a:cxn>
                <a:cxn ang="T14">
                  <a:pos x="T4" y="T5"/>
                </a:cxn>
                <a:cxn ang="T15">
                  <a:pos x="T6" y="T7"/>
                </a:cxn>
                <a:cxn ang="T16">
                  <a:pos x="T8" y="T9"/>
                </a:cxn>
                <a:cxn ang="T17">
                  <a:pos x="T10" y="T11"/>
                </a:cxn>
              </a:cxnLst>
              <a:rect l="T18" t="T19" r="T20" b="T21"/>
              <a:pathLst>
                <a:path w="447057" h="461674">
                  <a:moveTo>
                    <a:pt x="258993" y="0"/>
                  </a:moveTo>
                  <a:lnTo>
                    <a:pt x="444981" y="113628"/>
                  </a:lnTo>
                  <a:cubicBezTo>
                    <a:pt x="446861" y="120388"/>
                    <a:pt x="447057" y="127284"/>
                    <a:pt x="447057" y="134225"/>
                  </a:cubicBezTo>
                  <a:cubicBezTo>
                    <a:pt x="447057" y="280183"/>
                    <a:pt x="360196" y="405853"/>
                    <a:pt x="235035" y="461674"/>
                  </a:cubicBezTo>
                  <a:lnTo>
                    <a:pt x="0" y="328050"/>
                  </a:lnTo>
                  <a:lnTo>
                    <a:pt x="258993" y="0"/>
                  </a:lnTo>
                  <a:close/>
                </a:path>
              </a:pathLst>
            </a:custGeom>
            <a:solidFill>
              <a:srgbClr val="FFA4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7924" name="圆角矩形 78"/>
            <p:cNvSpPr>
              <a:spLocks noChangeArrowheads="1"/>
            </p:cNvSpPr>
            <p:nvPr/>
          </p:nvSpPr>
          <p:spPr bwMode="auto">
            <a:xfrm>
              <a:off x="180000" y="0"/>
              <a:ext cx="360000" cy="3058584"/>
            </a:xfrm>
            <a:prstGeom prst="roundRect">
              <a:avLst>
                <a:gd name="adj" fmla="val 50000"/>
              </a:avLst>
            </a:prstGeom>
            <a:solidFill>
              <a:srgbClr val="FFC1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7925" name="圆角矩形 79"/>
            <p:cNvSpPr>
              <a:spLocks noChangeArrowheads="1"/>
            </p:cNvSpPr>
            <p:nvPr/>
          </p:nvSpPr>
          <p:spPr bwMode="auto">
            <a:xfrm>
              <a:off x="270000" y="144016"/>
              <a:ext cx="180000" cy="2837168"/>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7926" name="椭圆 80"/>
            <p:cNvSpPr>
              <a:spLocks noChangeArrowheads="1"/>
            </p:cNvSpPr>
            <p:nvPr/>
          </p:nvSpPr>
          <p:spPr bwMode="auto">
            <a:xfrm>
              <a:off x="144000" y="2842584"/>
              <a:ext cx="432000" cy="432000"/>
            </a:xfrm>
            <a:prstGeom prst="ellipse">
              <a:avLst/>
            </a:prstGeom>
            <a:solidFill>
              <a:srgbClr val="DE3A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7927" name="椭圆 82"/>
            <p:cNvSpPr>
              <a:spLocks noChangeArrowheads="1"/>
            </p:cNvSpPr>
            <p:nvPr/>
          </p:nvSpPr>
          <p:spPr bwMode="auto">
            <a:xfrm>
              <a:off x="231900" y="2956102"/>
              <a:ext cx="108000" cy="108000"/>
            </a:xfrm>
            <a:prstGeom prst="ellipse">
              <a:avLst/>
            </a:prstGeom>
            <a:solidFill>
              <a:srgbClr val="FF86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sp>
        <p:nvSpPr>
          <p:cNvPr id="37892" name="矩形 3"/>
          <p:cNvSpPr>
            <a:spLocks noChangeArrowheads="1"/>
          </p:cNvSpPr>
          <p:nvPr/>
        </p:nvSpPr>
        <p:spPr bwMode="auto">
          <a:xfrm>
            <a:off x="476250" y="177800"/>
            <a:ext cx="2173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a:solidFill>
                  <a:srgbClr val="FFFFFF"/>
                </a:solidFill>
                <a:latin typeface="Impact" panose="020B0806030902050204" pitchFamily="34" charset="0"/>
                <a:sym typeface="Impact" panose="020B0806030902050204" pitchFamily="34" charset="0"/>
              </a:rPr>
              <a:t>Add title in here</a:t>
            </a:r>
            <a:endParaRPr lang="zh-CN" altLang="en-US" sz="1800">
              <a:latin typeface="Arial" panose="020B0604020202020204" pitchFamily="34" charset="0"/>
              <a:ea typeface="宋体" panose="02010600030101010101" pitchFamily="2" charset="-122"/>
            </a:endParaRPr>
          </a:p>
        </p:txBody>
      </p:sp>
      <p:sp>
        <p:nvSpPr>
          <p:cNvPr id="37893" name="等腰三角形 4"/>
          <p:cNvSpPr>
            <a:spLocks noChangeArrowheads="1"/>
          </p:cNvSpPr>
          <p:nvPr/>
        </p:nvSpPr>
        <p:spPr bwMode="auto">
          <a:xfrm rot="5400000">
            <a:off x="-39688" y="157163"/>
            <a:ext cx="581025" cy="501650"/>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7894" name="矩形 81"/>
          <p:cNvSpPr>
            <a:spLocks noChangeArrowheads="1"/>
          </p:cNvSpPr>
          <p:nvPr/>
        </p:nvSpPr>
        <p:spPr bwMode="auto">
          <a:xfrm>
            <a:off x="5584825" y="1849438"/>
            <a:ext cx="179388" cy="2073275"/>
          </a:xfrm>
          <a:prstGeom prst="rect">
            <a:avLst/>
          </a:prstGeom>
          <a:solidFill>
            <a:srgbClr val="DE3A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37895" name="Group 13"/>
          <p:cNvGrpSpPr>
            <a:grpSpLocks/>
          </p:cNvGrpSpPr>
          <p:nvPr/>
        </p:nvGrpSpPr>
        <p:grpSpPr bwMode="auto">
          <a:xfrm>
            <a:off x="6078538" y="2906713"/>
            <a:ext cx="2249487" cy="323850"/>
            <a:chOff x="0" y="0"/>
            <a:chExt cx="2249266" cy="324000"/>
          </a:xfrm>
        </p:grpSpPr>
        <p:grpSp>
          <p:nvGrpSpPr>
            <p:cNvPr id="37917" name="Group 14"/>
            <p:cNvGrpSpPr>
              <a:grpSpLocks/>
            </p:cNvGrpSpPr>
            <p:nvPr/>
          </p:nvGrpSpPr>
          <p:grpSpPr bwMode="auto">
            <a:xfrm>
              <a:off x="0" y="0"/>
              <a:ext cx="2249266" cy="324000"/>
              <a:chOff x="0" y="0"/>
              <a:chExt cx="2249266" cy="324000"/>
            </a:xfrm>
          </p:grpSpPr>
          <p:sp>
            <p:nvSpPr>
              <p:cNvPr id="37919" name="矩形 73"/>
              <p:cNvSpPr>
                <a:spLocks noChangeArrowheads="1"/>
              </p:cNvSpPr>
              <p:nvPr/>
            </p:nvSpPr>
            <p:spPr bwMode="auto">
              <a:xfrm>
                <a:off x="72000" y="0"/>
                <a:ext cx="2177266" cy="324000"/>
              </a:xfrm>
              <a:prstGeom prst="rect">
                <a:avLst/>
              </a:prstGeom>
              <a:solidFill>
                <a:srgbClr val="2929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7920" name="矩形 74"/>
              <p:cNvSpPr>
                <a:spLocks noChangeArrowheads="1"/>
              </p:cNvSpPr>
              <p:nvPr/>
            </p:nvSpPr>
            <p:spPr bwMode="auto">
              <a:xfrm>
                <a:off x="72000" y="0"/>
                <a:ext cx="72000" cy="324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7921" name="等腰三角形 75"/>
              <p:cNvSpPr>
                <a:spLocks noChangeArrowheads="1"/>
              </p:cNvSpPr>
              <p:nvPr/>
            </p:nvSpPr>
            <p:spPr bwMode="auto">
              <a:xfrm rot="-5400000">
                <a:off x="-18000" y="126000"/>
                <a:ext cx="108000" cy="72000"/>
              </a:xfrm>
              <a:prstGeom prst="triangle">
                <a:avLst>
                  <a:gd name="adj" fmla="val 5000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sp>
          <p:nvSpPr>
            <p:cNvPr id="37918" name="TextBox 72"/>
            <p:cNvSpPr>
              <a:spLocks noChangeArrowheads="1"/>
            </p:cNvSpPr>
            <p:nvPr/>
          </p:nvSpPr>
          <p:spPr bwMode="auto">
            <a:xfrm>
              <a:off x="166819" y="23499"/>
              <a:ext cx="20824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a:solidFill>
                    <a:srgbClr val="FFFFFF"/>
                  </a:solidFill>
                  <a:sym typeface="微软雅黑" panose="020B0503020204020204" pitchFamily="34" charset="-122"/>
                </a:rPr>
                <a:t>To add a comment here</a:t>
              </a:r>
              <a:endParaRPr lang="zh-CN" altLang="en-US" sz="1200">
                <a:solidFill>
                  <a:srgbClr val="FFFFFF"/>
                </a:solidFill>
                <a:sym typeface="微软雅黑" panose="020B0503020204020204" pitchFamily="34" charset="-122"/>
              </a:endParaRPr>
            </a:p>
          </p:txBody>
        </p:sp>
      </p:grpSp>
      <p:sp>
        <p:nvSpPr>
          <p:cNvPr id="37896" name="TextBox 70"/>
          <p:cNvSpPr>
            <a:spLocks noChangeArrowheads="1"/>
          </p:cNvSpPr>
          <p:nvPr/>
        </p:nvSpPr>
        <p:spPr bwMode="auto">
          <a:xfrm>
            <a:off x="6056313" y="3235325"/>
            <a:ext cx="234315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500"/>
              </a:lnSpc>
              <a:spcBef>
                <a:spcPct val="0"/>
              </a:spcBef>
              <a:buFont typeface="Arial" panose="020B0604020202020204" pitchFamily="34" charset="0"/>
              <a:buNone/>
            </a:pPr>
            <a:r>
              <a:rPr lang="en-US" altLang="zh-CN" sz="1000">
                <a:solidFill>
                  <a:srgbClr val="292929"/>
                </a:solidFill>
                <a:sym typeface="微软雅黑" panose="020B0503020204020204" pitchFamily="34" charset="-122"/>
              </a:rPr>
              <a:t>Please add text here. According to the need to adjust the font size.</a:t>
            </a:r>
            <a:endParaRPr lang="zh-CN" altLang="en-US" sz="1000">
              <a:solidFill>
                <a:srgbClr val="292929"/>
              </a:solidFill>
              <a:sym typeface="微软雅黑" panose="020B0503020204020204" pitchFamily="34" charset="-122"/>
            </a:endParaRPr>
          </a:p>
        </p:txBody>
      </p:sp>
      <p:grpSp>
        <p:nvGrpSpPr>
          <p:cNvPr id="37897" name="Group 20"/>
          <p:cNvGrpSpPr>
            <a:grpSpLocks/>
          </p:cNvGrpSpPr>
          <p:nvPr/>
        </p:nvGrpSpPr>
        <p:grpSpPr bwMode="auto">
          <a:xfrm>
            <a:off x="3074988" y="1231900"/>
            <a:ext cx="2249487" cy="323850"/>
            <a:chOff x="0" y="0"/>
            <a:chExt cx="2249266" cy="324000"/>
          </a:xfrm>
        </p:grpSpPr>
        <p:grpSp>
          <p:nvGrpSpPr>
            <p:cNvPr id="37912" name="Group 21"/>
            <p:cNvGrpSpPr>
              <a:grpSpLocks/>
            </p:cNvGrpSpPr>
            <p:nvPr/>
          </p:nvGrpSpPr>
          <p:grpSpPr bwMode="auto">
            <a:xfrm flipH="1">
              <a:off x="0" y="0"/>
              <a:ext cx="2249266" cy="324000"/>
              <a:chOff x="0" y="0"/>
              <a:chExt cx="2249266" cy="324000"/>
            </a:xfrm>
          </p:grpSpPr>
          <p:sp>
            <p:nvSpPr>
              <p:cNvPr id="37914" name="矩形 66"/>
              <p:cNvSpPr>
                <a:spLocks noChangeArrowheads="1"/>
              </p:cNvSpPr>
              <p:nvPr/>
            </p:nvSpPr>
            <p:spPr bwMode="auto">
              <a:xfrm>
                <a:off x="72000" y="0"/>
                <a:ext cx="2177266" cy="324000"/>
              </a:xfrm>
              <a:prstGeom prst="rect">
                <a:avLst/>
              </a:prstGeom>
              <a:solidFill>
                <a:srgbClr val="2929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7915" name="矩形 67"/>
              <p:cNvSpPr>
                <a:spLocks noChangeArrowheads="1"/>
              </p:cNvSpPr>
              <p:nvPr/>
            </p:nvSpPr>
            <p:spPr bwMode="auto">
              <a:xfrm>
                <a:off x="72000" y="0"/>
                <a:ext cx="72000" cy="324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7916" name="等腰三角形 68"/>
              <p:cNvSpPr>
                <a:spLocks noChangeArrowheads="1"/>
              </p:cNvSpPr>
              <p:nvPr/>
            </p:nvSpPr>
            <p:spPr bwMode="auto">
              <a:xfrm rot="-5400000">
                <a:off x="-18000" y="126000"/>
                <a:ext cx="108000" cy="72000"/>
              </a:xfrm>
              <a:prstGeom prst="triangle">
                <a:avLst>
                  <a:gd name="adj" fmla="val 5000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sp>
          <p:nvSpPr>
            <p:cNvPr id="37913" name="TextBox 65"/>
            <p:cNvSpPr>
              <a:spLocks noChangeArrowheads="1"/>
            </p:cNvSpPr>
            <p:nvPr/>
          </p:nvSpPr>
          <p:spPr bwMode="auto">
            <a:xfrm>
              <a:off x="0" y="23500"/>
              <a:ext cx="20824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eaLnBrk="1" hangingPunct="1">
                <a:spcBef>
                  <a:spcPct val="0"/>
                </a:spcBef>
                <a:buFont typeface="Arial" panose="020B0604020202020204" pitchFamily="34" charset="0"/>
                <a:buNone/>
              </a:pPr>
              <a:r>
                <a:rPr lang="en-US" altLang="zh-CN" sz="1200">
                  <a:solidFill>
                    <a:srgbClr val="FFFFFF"/>
                  </a:solidFill>
                  <a:sym typeface="微软雅黑" panose="020B0503020204020204" pitchFamily="34" charset="-122"/>
                </a:rPr>
                <a:t>To add a comment here</a:t>
              </a:r>
              <a:endParaRPr lang="zh-CN" altLang="en-US" sz="1200">
                <a:solidFill>
                  <a:srgbClr val="FFFFFF"/>
                </a:solidFill>
                <a:sym typeface="微软雅黑" panose="020B0503020204020204" pitchFamily="34" charset="-122"/>
              </a:endParaRPr>
            </a:p>
          </p:txBody>
        </p:sp>
      </p:grpSp>
      <p:sp>
        <p:nvSpPr>
          <p:cNvPr id="37898" name="TextBox 63"/>
          <p:cNvSpPr>
            <a:spLocks noChangeArrowheads="1"/>
          </p:cNvSpPr>
          <p:nvPr/>
        </p:nvSpPr>
        <p:spPr bwMode="auto">
          <a:xfrm>
            <a:off x="2984500" y="1555750"/>
            <a:ext cx="2339975"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eaLnBrk="1" hangingPunct="1">
              <a:lnSpc>
                <a:spcPts val="1500"/>
              </a:lnSpc>
              <a:spcBef>
                <a:spcPct val="0"/>
              </a:spcBef>
              <a:buFont typeface="Arial" panose="020B0604020202020204" pitchFamily="34" charset="0"/>
              <a:buNone/>
            </a:pPr>
            <a:r>
              <a:rPr lang="en-US" altLang="zh-CN" sz="1000">
                <a:solidFill>
                  <a:srgbClr val="292929"/>
                </a:solidFill>
                <a:sym typeface="微软雅黑" panose="020B0503020204020204" pitchFamily="34" charset="-122"/>
              </a:rPr>
              <a:t>Please add text here. According to the need to adjust the font size.</a:t>
            </a:r>
            <a:endParaRPr lang="zh-CN" altLang="en-US" sz="1000">
              <a:solidFill>
                <a:srgbClr val="292929"/>
              </a:solidFill>
              <a:sym typeface="微软雅黑" panose="020B0503020204020204" pitchFamily="34" charset="-122"/>
            </a:endParaRPr>
          </a:p>
        </p:txBody>
      </p:sp>
      <p:grpSp>
        <p:nvGrpSpPr>
          <p:cNvPr id="37899" name="Group 27"/>
          <p:cNvGrpSpPr>
            <a:grpSpLocks/>
          </p:cNvGrpSpPr>
          <p:nvPr/>
        </p:nvGrpSpPr>
        <p:grpSpPr bwMode="auto">
          <a:xfrm>
            <a:off x="6056313" y="1704975"/>
            <a:ext cx="2249487" cy="323850"/>
            <a:chOff x="0" y="0"/>
            <a:chExt cx="2249266" cy="324000"/>
          </a:xfrm>
        </p:grpSpPr>
        <p:grpSp>
          <p:nvGrpSpPr>
            <p:cNvPr id="37907" name="Group 28"/>
            <p:cNvGrpSpPr>
              <a:grpSpLocks/>
            </p:cNvGrpSpPr>
            <p:nvPr/>
          </p:nvGrpSpPr>
          <p:grpSpPr bwMode="auto">
            <a:xfrm>
              <a:off x="0" y="0"/>
              <a:ext cx="2249266" cy="324000"/>
              <a:chOff x="0" y="0"/>
              <a:chExt cx="2249266" cy="324000"/>
            </a:xfrm>
          </p:grpSpPr>
          <p:sp>
            <p:nvSpPr>
              <p:cNvPr id="37909" name="矩形 58"/>
              <p:cNvSpPr>
                <a:spLocks noChangeArrowheads="1"/>
              </p:cNvSpPr>
              <p:nvPr/>
            </p:nvSpPr>
            <p:spPr bwMode="auto">
              <a:xfrm>
                <a:off x="72000" y="0"/>
                <a:ext cx="2177266" cy="324000"/>
              </a:xfrm>
              <a:prstGeom prst="rect">
                <a:avLst/>
              </a:prstGeom>
              <a:solidFill>
                <a:srgbClr val="2929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7910" name="矩形 60"/>
              <p:cNvSpPr>
                <a:spLocks noChangeArrowheads="1"/>
              </p:cNvSpPr>
              <p:nvPr/>
            </p:nvSpPr>
            <p:spPr bwMode="auto">
              <a:xfrm>
                <a:off x="72000" y="0"/>
                <a:ext cx="72000" cy="324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7911" name="等腰三角形 61"/>
              <p:cNvSpPr>
                <a:spLocks noChangeArrowheads="1"/>
              </p:cNvSpPr>
              <p:nvPr/>
            </p:nvSpPr>
            <p:spPr bwMode="auto">
              <a:xfrm rot="-5400000">
                <a:off x="-18000" y="126000"/>
                <a:ext cx="108000" cy="72000"/>
              </a:xfrm>
              <a:prstGeom prst="triangle">
                <a:avLst>
                  <a:gd name="adj" fmla="val 5000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sp>
          <p:nvSpPr>
            <p:cNvPr id="37908" name="TextBox 57"/>
            <p:cNvSpPr>
              <a:spLocks noChangeArrowheads="1"/>
            </p:cNvSpPr>
            <p:nvPr/>
          </p:nvSpPr>
          <p:spPr bwMode="auto">
            <a:xfrm>
              <a:off x="166819" y="23499"/>
              <a:ext cx="20824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a:solidFill>
                    <a:srgbClr val="FFFFFF"/>
                  </a:solidFill>
                  <a:sym typeface="微软雅黑" panose="020B0503020204020204" pitchFamily="34" charset="-122"/>
                </a:rPr>
                <a:t>To add a comment here</a:t>
              </a:r>
              <a:endParaRPr lang="zh-CN" altLang="en-US" sz="1200">
                <a:solidFill>
                  <a:srgbClr val="FFFFFF"/>
                </a:solidFill>
                <a:sym typeface="微软雅黑" panose="020B0503020204020204" pitchFamily="34" charset="-122"/>
              </a:endParaRPr>
            </a:p>
          </p:txBody>
        </p:sp>
      </p:grpSp>
      <p:sp>
        <p:nvSpPr>
          <p:cNvPr id="37900" name="TextBox 55"/>
          <p:cNvSpPr>
            <a:spLocks noChangeArrowheads="1"/>
          </p:cNvSpPr>
          <p:nvPr/>
        </p:nvSpPr>
        <p:spPr bwMode="auto">
          <a:xfrm>
            <a:off x="6035675" y="2033588"/>
            <a:ext cx="2343150"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500"/>
              </a:lnSpc>
              <a:spcBef>
                <a:spcPct val="0"/>
              </a:spcBef>
              <a:buFont typeface="Arial" panose="020B0604020202020204" pitchFamily="34" charset="0"/>
              <a:buNone/>
            </a:pPr>
            <a:r>
              <a:rPr lang="en-US" altLang="zh-CN" sz="1000">
                <a:solidFill>
                  <a:srgbClr val="292929"/>
                </a:solidFill>
                <a:sym typeface="微软雅黑" panose="020B0503020204020204" pitchFamily="34" charset="-122"/>
              </a:rPr>
              <a:t>Please add text here. According to the need to adjust the font size.</a:t>
            </a:r>
            <a:endParaRPr lang="zh-CN" altLang="en-US" sz="1000">
              <a:solidFill>
                <a:srgbClr val="292929"/>
              </a:solidFill>
              <a:sym typeface="微软雅黑" panose="020B0503020204020204" pitchFamily="34" charset="-122"/>
            </a:endParaRPr>
          </a:p>
        </p:txBody>
      </p:sp>
      <p:grpSp>
        <p:nvGrpSpPr>
          <p:cNvPr id="37901" name="Group 34"/>
          <p:cNvGrpSpPr>
            <a:grpSpLocks/>
          </p:cNvGrpSpPr>
          <p:nvPr/>
        </p:nvGrpSpPr>
        <p:grpSpPr bwMode="auto">
          <a:xfrm>
            <a:off x="827088" y="2947988"/>
            <a:ext cx="3357562" cy="1231900"/>
            <a:chOff x="0" y="0"/>
            <a:chExt cx="3357703" cy="1231374"/>
          </a:xfrm>
        </p:grpSpPr>
        <p:grpSp>
          <p:nvGrpSpPr>
            <p:cNvPr id="37902" name="Group 35"/>
            <p:cNvGrpSpPr>
              <a:grpSpLocks/>
            </p:cNvGrpSpPr>
            <p:nvPr/>
          </p:nvGrpSpPr>
          <p:grpSpPr bwMode="auto">
            <a:xfrm>
              <a:off x="0" y="536716"/>
              <a:ext cx="3357703" cy="694658"/>
              <a:chOff x="0" y="0"/>
              <a:chExt cx="3357703" cy="694658"/>
            </a:xfrm>
          </p:grpSpPr>
          <p:sp>
            <p:nvSpPr>
              <p:cNvPr id="37904" name="矩形 84"/>
              <p:cNvSpPr>
                <a:spLocks noChangeArrowheads="1"/>
              </p:cNvSpPr>
              <p:nvPr/>
            </p:nvSpPr>
            <p:spPr bwMode="auto">
              <a:xfrm>
                <a:off x="0" y="81208"/>
                <a:ext cx="108000" cy="108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b="1">
                  <a:sym typeface="微软雅黑" panose="020B0503020204020204" pitchFamily="34" charset="-122"/>
                </a:endParaRPr>
              </a:p>
            </p:txBody>
          </p:sp>
          <p:sp>
            <p:nvSpPr>
              <p:cNvPr id="37905" name="TextBox 85"/>
              <p:cNvSpPr>
                <a:spLocks noChangeArrowheads="1"/>
              </p:cNvSpPr>
              <p:nvPr/>
            </p:nvSpPr>
            <p:spPr bwMode="auto">
              <a:xfrm>
                <a:off x="106727" y="0"/>
                <a:ext cx="25899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b="1">
                    <a:solidFill>
                      <a:srgbClr val="FFFFFF"/>
                    </a:solidFill>
                    <a:sym typeface="微软雅黑" panose="020B0503020204020204" pitchFamily="34" charset="-122"/>
                  </a:rPr>
                  <a:t>To add a comment here</a:t>
                </a:r>
                <a:endParaRPr lang="zh-CN" altLang="en-US" sz="1200" b="1">
                  <a:solidFill>
                    <a:srgbClr val="FFFFFF"/>
                  </a:solidFill>
                  <a:sym typeface="微软雅黑" panose="020B0503020204020204" pitchFamily="34" charset="-122"/>
                </a:endParaRPr>
              </a:p>
            </p:txBody>
          </p:sp>
          <p:sp>
            <p:nvSpPr>
              <p:cNvPr id="37906" name="TextBox 86"/>
              <p:cNvSpPr>
                <a:spLocks noChangeArrowheads="1"/>
              </p:cNvSpPr>
              <p:nvPr/>
            </p:nvSpPr>
            <p:spPr bwMode="auto">
              <a:xfrm>
                <a:off x="117421" y="217604"/>
                <a:ext cx="324028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eaLnBrk="1" hangingPunct="1">
                  <a:lnSpc>
                    <a:spcPts val="1500"/>
                  </a:lnSpc>
                  <a:spcBef>
                    <a:spcPct val="0"/>
                  </a:spcBef>
                  <a:buFont typeface="Arial" panose="020B0604020202020204" pitchFamily="34" charset="0"/>
                  <a:buNone/>
                </a:pPr>
                <a:r>
                  <a:rPr lang="en-US" altLang="zh-CN" sz="1000">
                    <a:solidFill>
                      <a:srgbClr val="292929"/>
                    </a:solidFill>
                    <a:sym typeface="微软雅黑" panose="020B0503020204020204" pitchFamily="34" charset="-122"/>
                  </a:rPr>
                  <a:t>Please add text here. According to the need to adjust the font size. The text use justified.</a:t>
                </a:r>
                <a:endParaRPr lang="zh-CN" altLang="en-US" sz="1000">
                  <a:solidFill>
                    <a:srgbClr val="292929"/>
                  </a:solidFill>
                  <a:sym typeface="微软雅黑" panose="020B0503020204020204" pitchFamily="34" charset="-122"/>
                </a:endParaRPr>
              </a:p>
            </p:txBody>
          </p:sp>
        </p:grpSp>
        <p:sp>
          <p:nvSpPr>
            <p:cNvPr id="37903" name="TextBox 87"/>
            <p:cNvSpPr>
              <a:spLocks noChangeArrowheads="1"/>
            </p:cNvSpPr>
            <p:nvPr/>
          </p:nvSpPr>
          <p:spPr bwMode="auto">
            <a:xfrm>
              <a:off x="80509" y="0"/>
              <a:ext cx="127951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3600" b="1">
                  <a:solidFill>
                    <a:srgbClr val="FFFFFF"/>
                  </a:solidFill>
                  <a:sym typeface="微软雅黑" panose="020B0503020204020204" pitchFamily="34" charset="-122"/>
                </a:rPr>
                <a:t>100</a:t>
              </a:r>
              <a:r>
                <a:rPr lang="en-US" altLang="zh-CN" sz="2000" b="1">
                  <a:solidFill>
                    <a:srgbClr val="FFFFFF"/>
                  </a:solidFill>
                  <a:sym typeface="微软雅黑" panose="020B0503020204020204" pitchFamily="34" charset="-122"/>
                </a:rPr>
                <a:t>%</a:t>
              </a:r>
              <a:endParaRPr lang="zh-CN" altLang="en-US" sz="2000" b="1">
                <a:solidFill>
                  <a:srgbClr val="FFFFFF"/>
                </a:solidFill>
                <a:sym typeface="微软雅黑" panose="020B0503020204020204" pitchFamily="34" charset="-122"/>
              </a:endParaRPr>
            </a:p>
          </p:txBody>
        </p:sp>
      </p:grpSp>
    </p:spTree>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矩形 20"/>
          <p:cNvSpPr>
            <a:spLocks noChangeArrowheads="1"/>
          </p:cNvSpPr>
          <p:nvPr/>
        </p:nvSpPr>
        <p:spPr bwMode="auto">
          <a:xfrm>
            <a:off x="4165600" y="1419225"/>
            <a:ext cx="288925" cy="2530475"/>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8915" name="矩形 3"/>
          <p:cNvSpPr>
            <a:spLocks noChangeArrowheads="1"/>
          </p:cNvSpPr>
          <p:nvPr/>
        </p:nvSpPr>
        <p:spPr bwMode="auto">
          <a:xfrm>
            <a:off x="476250" y="177800"/>
            <a:ext cx="2173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a:solidFill>
                  <a:srgbClr val="282828"/>
                </a:solidFill>
                <a:latin typeface="Impact" panose="020B0806030902050204" pitchFamily="34" charset="0"/>
                <a:sym typeface="Impact" panose="020B0806030902050204" pitchFamily="34" charset="0"/>
              </a:rPr>
              <a:t>Add title in here</a:t>
            </a:r>
            <a:endParaRPr lang="zh-CN" altLang="en-US" sz="1800">
              <a:latin typeface="Arial" panose="020B0604020202020204" pitchFamily="34" charset="0"/>
              <a:ea typeface="宋体" panose="02010600030101010101" pitchFamily="2" charset="-122"/>
            </a:endParaRPr>
          </a:p>
        </p:txBody>
      </p:sp>
      <p:sp>
        <p:nvSpPr>
          <p:cNvPr id="38916" name="等腰三角形 4"/>
          <p:cNvSpPr>
            <a:spLocks noChangeArrowheads="1"/>
          </p:cNvSpPr>
          <p:nvPr/>
        </p:nvSpPr>
        <p:spPr bwMode="auto">
          <a:xfrm rot="5400000">
            <a:off x="-39688" y="157163"/>
            <a:ext cx="581025" cy="501650"/>
          </a:xfrm>
          <a:prstGeom prst="triangle">
            <a:avLst>
              <a:gd name="adj" fmla="val 50000"/>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8917" name="矩形 5"/>
          <p:cNvSpPr>
            <a:spLocks noChangeArrowheads="1"/>
          </p:cNvSpPr>
          <p:nvPr/>
        </p:nvSpPr>
        <p:spPr bwMode="auto">
          <a:xfrm>
            <a:off x="0" y="3940175"/>
            <a:ext cx="9144000" cy="1203325"/>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8918" name="矩形 6"/>
          <p:cNvSpPr>
            <a:spLocks noChangeArrowheads="1"/>
          </p:cNvSpPr>
          <p:nvPr/>
        </p:nvSpPr>
        <p:spPr bwMode="auto">
          <a:xfrm>
            <a:off x="3570288" y="1708150"/>
            <a:ext cx="288925" cy="2241550"/>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8919" name="矩形 22"/>
          <p:cNvSpPr>
            <a:spLocks noChangeArrowheads="1"/>
          </p:cNvSpPr>
          <p:nvPr/>
        </p:nvSpPr>
        <p:spPr bwMode="auto">
          <a:xfrm>
            <a:off x="4762500" y="2066925"/>
            <a:ext cx="287338" cy="1882775"/>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8920" name="矩形 23"/>
          <p:cNvSpPr>
            <a:spLocks noChangeArrowheads="1"/>
          </p:cNvSpPr>
          <p:nvPr/>
        </p:nvSpPr>
        <p:spPr bwMode="auto">
          <a:xfrm>
            <a:off x="5357813" y="1851025"/>
            <a:ext cx="287337" cy="2098675"/>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8921" name="矩形 24"/>
          <p:cNvSpPr>
            <a:spLocks noChangeArrowheads="1"/>
          </p:cNvSpPr>
          <p:nvPr/>
        </p:nvSpPr>
        <p:spPr bwMode="auto">
          <a:xfrm>
            <a:off x="5953125" y="1203325"/>
            <a:ext cx="288925" cy="2746375"/>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8922" name="矩形 25"/>
          <p:cNvSpPr>
            <a:spLocks noChangeArrowheads="1"/>
          </p:cNvSpPr>
          <p:nvPr/>
        </p:nvSpPr>
        <p:spPr bwMode="auto">
          <a:xfrm>
            <a:off x="6548438" y="1635125"/>
            <a:ext cx="288925" cy="2314575"/>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8923" name="矩形 26"/>
          <p:cNvSpPr>
            <a:spLocks noChangeArrowheads="1"/>
          </p:cNvSpPr>
          <p:nvPr/>
        </p:nvSpPr>
        <p:spPr bwMode="auto">
          <a:xfrm>
            <a:off x="7143750" y="2282825"/>
            <a:ext cx="288925" cy="1666875"/>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8924" name="矩形 27"/>
          <p:cNvSpPr>
            <a:spLocks noChangeArrowheads="1"/>
          </p:cNvSpPr>
          <p:nvPr/>
        </p:nvSpPr>
        <p:spPr bwMode="auto">
          <a:xfrm>
            <a:off x="7740650" y="2066925"/>
            <a:ext cx="288925" cy="1882775"/>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8925" name="矩形 28"/>
          <p:cNvSpPr>
            <a:spLocks noChangeArrowheads="1"/>
          </p:cNvSpPr>
          <p:nvPr/>
        </p:nvSpPr>
        <p:spPr bwMode="auto">
          <a:xfrm>
            <a:off x="2974975" y="2282825"/>
            <a:ext cx="288925" cy="1666875"/>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8926" name="矩形 29"/>
          <p:cNvSpPr>
            <a:spLocks noChangeArrowheads="1"/>
          </p:cNvSpPr>
          <p:nvPr/>
        </p:nvSpPr>
        <p:spPr bwMode="auto">
          <a:xfrm>
            <a:off x="2379663" y="2828925"/>
            <a:ext cx="287337" cy="1120775"/>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8927" name="矩形 30"/>
          <p:cNvSpPr>
            <a:spLocks noChangeArrowheads="1"/>
          </p:cNvSpPr>
          <p:nvPr/>
        </p:nvSpPr>
        <p:spPr bwMode="auto">
          <a:xfrm>
            <a:off x="1768475" y="2417763"/>
            <a:ext cx="288925" cy="1522412"/>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8928" name="矩形 31"/>
          <p:cNvSpPr>
            <a:spLocks noChangeArrowheads="1"/>
          </p:cNvSpPr>
          <p:nvPr/>
        </p:nvSpPr>
        <p:spPr bwMode="auto">
          <a:xfrm>
            <a:off x="1187450" y="2601913"/>
            <a:ext cx="288925" cy="1338262"/>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38929" name="Group 17"/>
          <p:cNvGrpSpPr>
            <a:grpSpLocks/>
          </p:cNvGrpSpPr>
          <p:nvPr/>
        </p:nvGrpSpPr>
        <p:grpSpPr bwMode="auto">
          <a:xfrm>
            <a:off x="0" y="3927475"/>
            <a:ext cx="9144000" cy="307975"/>
            <a:chOff x="0" y="0"/>
            <a:chExt cx="9144000" cy="307777"/>
          </a:xfrm>
        </p:grpSpPr>
        <p:sp>
          <p:nvSpPr>
            <p:cNvPr id="38935" name="矩形 46"/>
            <p:cNvSpPr>
              <a:spLocks noChangeArrowheads="1"/>
            </p:cNvSpPr>
            <p:nvPr/>
          </p:nvSpPr>
          <p:spPr bwMode="auto">
            <a:xfrm>
              <a:off x="0" y="12365"/>
              <a:ext cx="9144000" cy="288000"/>
            </a:xfrm>
            <a:prstGeom prst="rect">
              <a:avLst/>
            </a:prstGeom>
            <a:solidFill>
              <a:srgbClr val="DA7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8936" name="TextBox 47"/>
            <p:cNvSpPr>
              <a:spLocks noChangeArrowheads="1"/>
            </p:cNvSpPr>
            <p:nvPr/>
          </p:nvSpPr>
          <p:spPr bwMode="auto">
            <a:xfrm>
              <a:off x="1125141" y="0"/>
              <a:ext cx="3962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400">
                  <a:solidFill>
                    <a:srgbClr val="D9D9D9"/>
                  </a:solidFill>
                  <a:sym typeface="微软雅黑" panose="020B0503020204020204" pitchFamily="34" charset="-122"/>
                </a:rPr>
                <a:t>01</a:t>
              </a:r>
              <a:endParaRPr lang="zh-CN" altLang="en-US" sz="1400">
                <a:solidFill>
                  <a:srgbClr val="D9D9D9"/>
                </a:solidFill>
                <a:sym typeface="微软雅黑" panose="020B0503020204020204" pitchFamily="34" charset="-122"/>
              </a:endParaRPr>
            </a:p>
          </p:txBody>
        </p:sp>
        <p:sp>
          <p:nvSpPr>
            <p:cNvPr id="38937" name="TextBox 48"/>
            <p:cNvSpPr>
              <a:spLocks noChangeArrowheads="1"/>
            </p:cNvSpPr>
            <p:nvPr/>
          </p:nvSpPr>
          <p:spPr bwMode="auto">
            <a:xfrm>
              <a:off x="1721709" y="0"/>
              <a:ext cx="3962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400">
                  <a:solidFill>
                    <a:srgbClr val="D9D9D9"/>
                  </a:solidFill>
                  <a:sym typeface="微软雅黑" panose="020B0503020204020204" pitchFamily="34" charset="-122"/>
                </a:rPr>
                <a:t>02</a:t>
              </a:r>
              <a:endParaRPr lang="zh-CN" altLang="en-US" sz="1400">
                <a:solidFill>
                  <a:srgbClr val="D9D9D9"/>
                </a:solidFill>
                <a:sym typeface="微软雅黑" panose="020B0503020204020204" pitchFamily="34" charset="-122"/>
              </a:endParaRPr>
            </a:p>
          </p:txBody>
        </p:sp>
        <p:sp>
          <p:nvSpPr>
            <p:cNvPr id="38938" name="TextBox 49"/>
            <p:cNvSpPr>
              <a:spLocks noChangeArrowheads="1"/>
            </p:cNvSpPr>
            <p:nvPr/>
          </p:nvSpPr>
          <p:spPr bwMode="auto">
            <a:xfrm>
              <a:off x="2318277" y="0"/>
              <a:ext cx="3962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400">
                  <a:solidFill>
                    <a:srgbClr val="D9D9D9"/>
                  </a:solidFill>
                  <a:sym typeface="微软雅黑" panose="020B0503020204020204" pitchFamily="34" charset="-122"/>
                </a:rPr>
                <a:t>03</a:t>
              </a:r>
              <a:endParaRPr lang="zh-CN" altLang="en-US" sz="1400">
                <a:solidFill>
                  <a:srgbClr val="D9D9D9"/>
                </a:solidFill>
                <a:sym typeface="微软雅黑" panose="020B0503020204020204" pitchFamily="34" charset="-122"/>
              </a:endParaRPr>
            </a:p>
          </p:txBody>
        </p:sp>
        <p:sp>
          <p:nvSpPr>
            <p:cNvPr id="38939" name="TextBox 50"/>
            <p:cNvSpPr>
              <a:spLocks noChangeArrowheads="1"/>
            </p:cNvSpPr>
            <p:nvPr/>
          </p:nvSpPr>
          <p:spPr bwMode="auto">
            <a:xfrm>
              <a:off x="2914845" y="0"/>
              <a:ext cx="3962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400">
                  <a:solidFill>
                    <a:srgbClr val="D9D9D9"/>
                  </a:solidFill>
                  <a:sym typeface="微软雅黑" panose="020B0503020204020204" pitchFamily="34" charset="-122"/>
                </a:rPr>
                <a:t>04</a:t>
              </a:r>
              <a:endParaRPr lang="zh-CN" altLang="en-US" sz="1400">
                <a:solidFill>
                  <a:srgbClr val="D9D9D9"/>
                </a:solidFill>
                <a:sym typeface="微软雅黑" panose="020B0503020204020204" pitchFamily="34" charset="-122"/>
              </a:endParaRPr>
            </a:p>
          </p:txBody>
        </p:sp>
        <p:sp>
          <p:nvSpPr>
            <p:cNvPr id="38940" name="TextBox 51"/>
            <p:cNvSpPr>
              <a:spLocks noChangeArrowheads="1"/>
            </p:cNvSpPr>
            <p:nvPr/>
          </p:nvSpPr>
          <p:spPr bwMode="auto">
            <a:xfrm>
              <a:off x="3511413" y="0"/>
              <a:ext cx="3962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400">
                  <a:solidFill>
                    <a:srgbClr val="D9D9D9"/>
                  </a:solidFill>
                  <a:sym typeface="微软雅黑" panose="020B0503020204020204" pitchFamily="34" charset="-122"/>
                </a:rPr>
                <a:t>05</a:t>
              </a:r>
              <a:endParaRPr lang="zh-CN" altLang="en-US" sz="1400">
                <a:solidFill>
                  <a:srgbClr val="D9D9D9"/>
                </a:solidFill>
                <a:sym typeface="微软雅黑" panose="020B0503020204020204" pitchFamily="34" charset="-122"/>
              </a:endParaRPr>
            </a:p>
          </p:txBody>
        </p:sp>
        <p:sp>
          <p:nvSpPr>
            <p:cNvPr id="38941" name="TextBox 52"/>
            <p:cNvSpPr>
              <a:spLocks noChangeArrowheads="1"/>
            </p:cNvSpPr>
            <p:nvPr/>
          </p:nvSpPr>
          <p:spPr bwMode="auto">
            <a:xfrm>
              <a:off x="4107981" y="0"/>
              <a:ext cx="3962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400">
                  <a:solidFill>
                    <a:srgbClr val="D9D9D9"/>
                  </a:solidFill>
                  <a:sym typeface="微软雅黑" panose="020B0503020204020204" pitchFamily="34" charset="-122"/>
                </a:rPr>
                <a:t>06</a:t>
              </a:r>
              <a:endParaRPr lang="zh-CN" altLang="en-US" sz="1400">
                <a:solidFill>
                  <a:srgbClr val="D9D9D9"/>
                </a:solidFill>
                <a:sym typeface="微软雅黑" panose="020B0503020204020204" pitchFamily="34" charset="-122"/>
              </a:endParaRPr>
            </a:p>
          </p:txBody>
        </p:sp>
        <p:sp>
          <p:nvSpPr>
            <p:cNvPr id="38942" name="TextBox 53"/>
            <p:cNvSpPr>
              <a:spLocks noChangeArrowheads="1"/>
            </p:cNvSpPr>
            <p:nvPr/>
          </p:nvSpPr>
          <p:spPr bwMode="auto">
            <a:xfrm>
              <a:off x="4704549" y="0"/>
              <a:ext cx="3962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400">
                  <a:solidFill>
                    <a:srgbClr val="D9D9D9"/>
                  </a:solidFill>
                  <a:sym typeface="微软雅黑" panose="020B0503020204020204" pitchFamily="34" charset="-122"/>
                </a:rPr>
                <a:t>07</a:t>
              </a:r>
              <a:endParaRPr lang="zh-CN" altLang="en-US" sz="1400">
                <a:solidFill>
                  <a:srgbClr val="D9D9D9"/>
                </a:solidFill>
                <a:sym typeface="微软雅黑" panose="020B0503020204020204" pitchFamily="34" charset="-122"/>
              </a:endParaRPr>
            </a:p>
          </p:txBody>
        </p:sp>
        <p:sp>
          <p:nvSpPr>
            <p:cNvPr id="38943" name="TextBox 54"/>
            <p:cNvSpPr>
              <a:spLocks noChangeArrowheads="1"/>
            </p:cNvSpPr>
            <p:nvPr/>
          </p:nvSpPr>
          <p:spPr bwMode="auto">
            <a:xfrm>
              <a:off x="5301117" y="0"/>
              <a:ext cx="3962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400">
                  <a:solidFill>
                    <a:srgbClr val="D9D9D9"/>
                  </a:solidFill>
                  <a:sym typeface="微软雅黑" panose="020B0503020204020204" pitchFamily="34" charset="-122"/>
                </a:rPr>
                <a:t>08</a:t>
              </a:r>
              <a:endParaRPr lang="zh-CN" altLang="en-US" sz="1400">
                <a:solidFill>
                  <a:srgbClr val="D9D9D9"/>
                </a:solidFill>
                <a:sym typeface="微软雅黑" panose="020B0503020204020204" pitchFamily="34" charset="-122"/>
              </a:endParaRPr>
            </a:p>
          </p:txBody>
        </p:sp>
        <p:sp>
          <p:nvSpPr>
            <p:cNvPr id="38944" name="TextBox 55"/>
            <p:cNvSpPr>
              <a:spLocks noChangeArrowheads="1"/>
            </p:cNvSpPr>
            <p:nvPr/>
          </p:nvSpPr>
          <p:spPr bwMode="auto">
            <a:xfrm>
              <a:off x="5897685" y="0"/>
              <a:ext cx="3962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400">
                  <a:solidFill>
                    <a:srgbClr val="D9D9D9"/>
                  </a:solidFill>
                  <a:sym typeface="微软雅黑" panose="020B0503020204020204" pitchFamily="34" charset="-122"/>
                </a:rPr>
                <a:t>09</a:t>
              </a:r>
              <a:endParaRPr lang="zh-CN" altLang="en-US" sz="1400">
                <a:solidFill>
                  <a:srgbClr val="D9D9D9"/>
                </a:solidFill>
                <a:sym typeface="微软雅黑" panose="020B0503020204020204" pitchFamily="34" charset="-122"/>
              </a:endParaRPr>
            </a:p>
          </p:txBody>
        </p:sp>
        <p:sp>
          <p:nvSpPr>
            <p:cNvPr id="38945" name="TextBox 56"/>
            <p:cNvSpPr>
              <a:spLocks noChangeArrowheads="1"/>
            </p:cNvSpPr>
            <p:nvPr/>
          </p:nvSpPr>
          <p:spPr bwMode="auto">
            <a:xfrm>
              <a:off x="6494253" y="0"/>
              <a:ext cx="3962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400">
                  <a:solidFill>
                    <a:srgbClr val="D9D9D9"/>
                  </a:solidFill>
                  <a:sym typeface="微软雅黑" panose="020B0503020204020204" pitchFamily="34" charset="-122"/>
                </a:rPr>
                <a:t>10</a:t>
              </a:r>
              <a:endParaRPr lang="zh-CN" altLang="en-US" sz="1400">
                <a:solidFill>
                  <a:srgbClr val="D9D9D9"/>
                </a:solidFill>
                <a:sym typeface="微软雅黑" panose="020B0503020204020204" pitchFamily="34" charset="-122"/>
              </a:endParaRPr>
            </a:p>
          </p:txBody>
        </p:sp>
        <p:sp>
          <p:nvSpPr>
            <p:cNvPr id="38946" name="TextBox 57"/>
            <p:cNvSpPr>
              <a:spLocks noChangeArrowheads="1"/>
            </p:cNvSpPr>
            <p:nvPr/>
          </p:nvSpPr>
          <p:spPr bwMode="auto">
            <a:xfrm>
              <a:off x="7090821" y="0"/>
              <a:ext cx="3962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400">
                  <a:solidFill>
                    <a:srgbClr val="D9D9D9"/>
                  </a:solidFill>
                  <a:sym typeface="微软雅黑" panose="020B0503020204020204" pitchFamily="34" charset="-122"/>
                </a:rPr>
                <a:t>11</a:t>
              </a:r>
              <a:endParaRPr lang="zh-CN" altLang="en-US" sz="1400">
                <a:solidFill>
                  <a:srgbClr val="D9D9D9"/>
                </a:solidFill>
                <a:sym typeface="微软雅黑" panose="020B0503020204020204" pitchFamily="34" charset="-122"/>
              </a:endParaRPr>
            </a:p>
          </p:txBody>
        </p:sp>
        <p:sp>
          <p:nvSpPr>
            <p:cNvPr id="38947" name="TextBox 58"/>
            <p:cNvSpPr>
              <a:spLocks noChangeArrowheads="1"/>
            </p:cNvSpPr>
            <p:nvPr/>
          </p:nvSpPr>
          <p:spPr bwMode="auto">
            <a:xfrm>
              <a:off x="7687394" y="0"/>
              <a:ext cx="3962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400">
                  <a:solidFill>
                    <a:srgbClr val="D9D9D9"/>
                  </a:solidFill>
                  <a:sym typeface="微软雅黑" panose="020B0503020204020204" pitchFamily="34" charset="-122"/>
                </a:rPr>
                <a:t>12</a:t>
              </a:r>
              <a:endParaRPr lang="zh-CN" altLang="en-US" sz="1400">
                <a:solidFill>
                  <a:srgbClr val="D9D9D9"/>
                </a:solidFill>
                <a:sym typeface="微软雅黑" panose="020B0503020204020204" pitchFamily="34" charset="-122"/>
              </a:endParaRPr>
            </a:p>
          </p:txBody>
        </p:sp>
      </p:grpSp>
      <p:grpSp>
        <p:nvGrpSpPr>
          <p:cNvPr id="38930" name="Group 31"/>
          <p:cNvGrpSpPr>
            <a:grpSpLocks/>
          </p:cNvGrpSpPr>
          <p:nvPr/>
        </p:nvGrpSpPr>
        <p:grpSpPr bwMode="auto">
          <a:xfrm>
            <a:off x="2159000" y="4376738"/>
            <a:ext cx="4826000" cy="533400"/>
            <a:chOff x="0" y="0"/>
            <a:chExt cx="4826746" cy="533368"/>
          </a:xfrm>
        </p:grpSpPr>
        <p:sp>
          <p:nvSpPr>
            <p:cNvPr id="38933" name="矩形 59"/>
            <p:cNvSpPr>
              <a:spLocks noChangeArrowheads="1"/>
            </p:cNvSpPr>
            <p:nvPr/>
          </p:nvSpPr>
          <p:spPr bwMode="auto">
            <a:xfrm>
              <a:off x="580278" y="0"/>
              <a:ext cx="36661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400">
                  <a:solidFill>
                    <a:srgbClr val="000000"/>
                  </a:solidFill>
                  <a:sym typeface="微软雅黑" panose="020B0503020204020204" pitchFamily="34" charset="-122"/>
                </a:rPr>
                <a:t>Please insert title here</a:t>
              </a:r>
              <a:endParaRPr lang="zh-CN" altLang="en-US" sz="1400">
                <a:solidFill>
                  <a:srgbClr val="000000"/>
                </a:solidFill>
                <a:sym typeface="微软雅黑" panose="020B0503020204020204" pitchFamily="34" charset="-122"/>
              </a:endParaRPr>
            </a:p>
          </p:txBody>
        </p:sp>
        <p:sp>
          <p:nvSpPr>
            <p:cNvPr id="38934" name="矩形 60"/>
            <p:cNvSpPr>
              <a:spLocks noChangeArrowheads="1"/>
            </p:cNvSpPr>
            <p:nvPr/>
          </p:nvSpPr>
          <p:spPr bwMode="auto">
            <a:xfrm>
              <a:off x="0" y="256369"/>
              <a:ext cx="48267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200">
                  <a:solidFill>
                    <a:srgbClr val="8E4A00"/>
                  </a:solidFill>
                  <a:sym typeface="微软雅黑" panose="020B0503020204020204" pitchFamily="34" charset="-122"/>
                </a:rPr>
                <a:t>Please add the title here illustrated text</a:t>
              </a:r>
              <a:endParaRPr lang="zh-CN" altLang="en-US" sz="1200">
                <a:solidFill>
                  <a:srgbClr val="8E4A00"/>
                </a:solidFill>
                <a:sym typeface="微软雅黑" panose="020B0503020204020204" pitchFamily="34" charset="-122"/>
              </a:endParaRPr>
            </a:p>
          </p:txBody>
        </p:sp>
      </p:grpSp>
      <p:sp>
        <p:nvSpPr>
          <p:cNvPr id="38931" name="TextBox 61"/>
          <p:cNvSpPr>
            <a:spLocks noChangeArrowheads="1"/>
          </p:cNvSpPr>
          <p:nvPr/>
        </p:nvSpPr>
        <p:spPr bwMode="auto">
          <a:xfrm>
            <a:off x="5795963" y="701675"/>
            <a:ext cx="604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800">
                <a:solidFill>
                  <a:srgbClr val="FF8607"/>
                </a:solidFill>
                <a:sym typeface="微软雅黑" panose="020B0503020204020204" pitchFamily="34" charset="-122"/>
              </a:rPr>
              <a:t>98</a:t>
            </a:r>
            <a:endParaRPr lang="zh-CN" altLang="en-US" sz="2800">
              <a:solidFill>
                <a:srgbClr val="FF8607"/>
              </a:solidFill>
              <a:sym typeface="微软雅黑" panose="020B0503020204020204" pitchFamily="34" charset="-122"/>
            </a:endParaRPr>
          </a:p>
        </p:txBody>
      </p:sp>
      <p:sp>
        <p:nvSpPr>
          <p:cNvPr id="38932" name="TextBox 62"/>
          <p:cNvSpPr>
            <a:spLocks noChangeArrowheads="1"/>
          </p:cNvSpPr>
          <p:nvPr/>
        </p:nvSpPr>
        <p:spPr bwMode="auto">
          <a:xfrm>
            <a:off x="2219325" y="2341563"/>
            <a:ext cx="6048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800">
                <a:solidFill>
                  <a:srgbClr val="FF8607"/>
                </a:solidFill>
                <a:sym typeface="微软雅黑" panose="020B0503020204020204" pitchFamily="34" charset="-122"/>
              </a:rPr>
              <a:t>35</a:t>
            </a:r>
            <a:endParaRPr lang="zh-CN" altLang="en-US" sz="2800">
              <a:solidFill>
                <a:srgbClr val="FF8607"/>
              </a:solidFill>
              <a:sym typeface="微软雅黑" panose="020B0503020204020204" pitchFamily="34" charset="-122"/>
            </a:endParaRPr>
          </a:p>
        </p:txBody>
      </p:sp>
    </p:spTree>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矩形 3"/>
          <p:cNvSpPr>
            <a:spLocks noChangeArrowheads="1"/>
          </p:cNvSpPr>
          <p:nvPr/>
        </p:nvSpPr>
        <p:spPr bwMode="auto">
          <a:xfrm>
            <a:off x="476250" y="177800"/>
            <a:ext cx="2173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400">
                <a:solidFill>
                  <a:srgbClr val="282828"/>
                </a:solidFill>
                <a:latin typeface="Impact" panose="020B0806030902050204" pitchFamily="34" charset="0"/>
                <a:sym typeface="Impact" panose="020B0806030902050204" pitchFamily="34" charset="0"/>
              </a:rPr>
              <a:t>Add title in here</a:t>
            </a:r>
            <a:endParaRPr lang="zh-CN" altLang="en-US" sz="1800">
              <a:latin typeface="Arial" panose="020B0604020202020204" pitchFamily="34" charset="0"/>
              <a:ea typeface="宋体" panose="02010600030101010101" pitchFamily="2" charset="-122"/>
            </a:endParaRPr>
          </a:p>
        </p:txBody>
      </p:sp>
      <p:sp>
        <p:nvSpPr>
          <p:cNvPr id="39939" name="等腰三角形 4"/>
          <p:cNvSpPr>
            <a:spLocks noChangeArrowheads="1"/>
          </p:cNvSpPr>
          <p:nvPr/>
        </p:nvSpPr>
        <p:spPr bwMode="auto">
          <a:xfrm rot="5400000">
            <a:off x="-39688" y="157163"/>
            <a:ext cx="581025" cy="501650"/>
          </a:xfrm>
          <a:prstGeom prst="triangle">
            <a:avLst>
              <a:gd name="adj" fmla="val 50000"/>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9940" name="椭圆 8"/>
          <p:cNvSpPr>
            <a:spLocks noChangeArrowheads="1"/>
          </p:cNvSpPr>
          <p:nvPr/>
        </p:nvSpPr>
        <p:spPr bwMode="auto">
          <a:xfrm>
            <a:off x="971550" y="3508375"/>
            <a:ext cx="7034213" cy="790575"/>
          </a:xfrm>
          <a:custGeom>
            <a:avLst/>
            <a:gdLst>
              <a:gd name="T0" fmla="*/ 3517107 w 7034766"/>
              <a:gd name="T1" fmla="*/ 0 h 791278"/>
              <a:gd name="T2" fmla="*/ 7034213 w 7034766"/>
              <a:gd name="T3" fmla="*/ 790575 h 791278"/>
              <a:gd name="T4" fmla="*/ 3517107 w 7034766"/>
              <a:gd name="T5" fmla="*/ 215832 h 791278"/>
              <a:gd name="T6" fmla="*/ 0 w 7034766"/>
              <a:gd name="T7" fmla="*/ 790575 h 791278"/>
              <a:gd name="T8" fmla="*/ 3517107 w 7034766"/>
              <a:gd name="T9" fmla="*/ 0 h 791278"/>
              <a:gd name="T10" fmla="*/ 0 60000 65536"/>
              <a:gd name="T11" fmla="*/ 0 60000 65536"/>
              <a:gd name="T12" fmla="*/ 0 60000 65536"/>
              <a:gd name="T13" fmla="*/ 0 60000 65536"/>
              <a:gd name="T14" fmla="*/ 0 60000 65536"/>
              <a:gd name="T15" fmla="*/ 0 w 7034766"/>
              <a:gd name="T16" fmla="*/ 0 h 791278"/>
              <a:gd name="T17" fmla="*/ 7034766 w 7034766"/>
              <a:gd name="T18" fmla="*/ 791278 h 791278"/>
            </a:gdLst>
            <a:ahLst/>
            <a:cxnLst>
              <a:cxn ang="T10">
                <a:pos x="T0" y="T1"/>
              </a:cxn>
              <a:cxn ang="T11">
                <a:pos x="T2" y="T3"/>
              </a:cxn>
              <a:cxn ang="T12">
                <a:pos x="T4" y="T5"/>
              </a:cxn>
              <a:cxn ang="T13">
                <a:pos x="T6" y="T7"/>
              </a:cxn>
              <a:cxn ang="T14">
                <a:pos x="T8" y="T9"/>
              </a:cxn>
            </a:cxnLst>
            <a:rect l="T15" t="T16" r="T17" b="T18"/>
            <a:pathLst>
              <a:path w="7034766" h="791278">
                <a:moveTo>
                  <a:pt x="3517383" y="0"/>
                </a:moveTo>
                <a:cubicBezTo>
                  <a:pt x="5027813" y="0"/>
                  <a:pt x="6344283" y="318829"/>
                  <a:pt x="7034766" y="791278"/>
                </a:cubicBezTo>
                <a:cubicBezTo>
                  <a:pt x="6205735" y="440222"/>
                  <a:pt x="4938050" y="216024"/>
                  <a:pt x="3517383" y="216024"/>
                </a:cubicBezTo>
                <a:cubicBezTo>
                  <a:pt x="2096717" y="216024"/>
                  <a:pt x="829032" y="440222"/>
                  <a:pt x="0" y="791278"/>
                </a:cubicBezTo>
                <a:cubicBezTo>
                  <a:pt x="690483" y="318829"/>
                  <a:pt x="2006953" y="0"/>
                  <a:pt x="3517383" y="0"/>
                </a:cubicBezTo>
                <a:close/>
              </a:path>
            </a:pathLst>
          </a:cu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grpSp>
        <p:nvGrpSpPr>
          <p:cNvPr id="39941" name="Group 5"/>
          <p:cNvGrpSpPr>
            <a:grpSpLocks/>
          </p:cNvGrpSpPr>
          <p:nvPr/>
        </p:nvGrpSpPr>
        <p:grpSpPr bwMode="auto">
          <a:xfrm>
            <a:off x="3627438" y="1865313"/>
            <a:ext cx="1728787" cy="1728787"/>
            <a:chOff x="0" y="0"/>
            <a:chExt cx="1728192" cy="1728192"/>
          </a:xfrm>
        </p:grpSpPr>
        <p:sp>
          <p:nvSpPr>
            <p:cNvPr id="34822" name="五角星 68"/>
            <p:cNvSpPr>
              <a:spLocks noChangeArrowheads="1"/>
            </p:cNvSpPr>
            <p:nvPr/>
          </p:nvSpPr>
          <p:spPr bwMode="auto">
            <a:xfrm>
              <a:off x="0" y="0"/>
              <a:ext cx="1728192" cy="1728192"/>
            </a:xfrm>
            <a:prstGeom prst="star5">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anose="020B0604020202020204" pitchFamily="34" charset="0"/>
                <a:buNone/>
                <a:defRPr/>
              </a:pP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965" name="五角星 32"/>
            <p:cNvSpPr>
              <a:spLocks noChangeArrowheads="1"/>
            </p:cNvSpPr>
            <p:nvPr/>
          </p:nvSpPr>
          <p:spPr bwMode="auto">
            <a:xfrm>
              <a:off x="330116" y="1204861"/>
              <a:ext cx="1067960" cy="523331"/>
            </a:xfrm>
            <a:custGeom>
              <a:avLst/>
              <a:gdLst>
                <a:gd name="T0" fmla="*/ 27583 w 1067960"/>
                <a:gd name="T1" fmla="*/ 0 h 523331"/>
                <a:gd name="T2" fmla="*/ 533980 w 1067960"/>
                <a:gd name="T3" fmla="*/ 131310 h 523331"/>
                <a:gd name="T4" fmla="*/ 1040377 w 1067960"/>
                <a:gd name="T5" fmla="*/ 0 h 523331"/>
                <a:gd name="T6" fmla="*/ 1067960 w 1067960"/>
                <a:gd name="T7" fmla="*/ 523331 h 523331"/>
                <a:gd name="T8" fmla="*/ 533980 w 1067960"/>
                <a:gd name="T9" fmla="*/ 305870 h 523331"/>
                <a:gd name="T10" fmla="*/ 0 w 1067960"/>
                <a:gd name="T11" fmla="*/ 523331 h 523331"/>
                <a:gd name="T12" fmla="*/ 27583 w 1067960"/>
                <a:gd name="T13" fmla="*/ 0 h 523331"/>
                <a:gd name="T14" fmla="*/ 0 60000 65536"/>
                <a:gd name="T15" fmla="*/ 0 60000 65536"/>
                <a:gd name="T16" fmla="*/ 0 60000 65536"/>
                <a:gd name="T17" fmla="*/ 0 60000 65536"/>
                <a:gd name="T18" fmla="*/ 0 60000 65536"/>
                <a:gd name="T19" fmla="*/ 0 60000 65536"/>
                <a:gd name="T20" fmla="*/ 0 60000 65536"/>
                <a:gd name="T21" fmla="*/ 0 w 1067960"/>
                <a:gd name="T22" fmla="*/ 0 h 523331"/>
                <a:gd name="T23" fmla="*/ 1067960 w 1067960"/>
                <a:gd name="T24" fmla="*/ 523331 h 5233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7960" h="523331">
                  <a:moveTo>
                    <a:pt x="27583" y="0"/>
                  </a:moveTo>
                  <a:cubicBezTo>
                    <a:pt x="177403" y="83799"/>
                    <a:pt x="350143" y="131310"/>
                    <a:pt x="533980" y="131310"/>
                  </a:cubicBezTo>
                  <a:cubicBezTo>
                    <a:pt x="717817" y="131310"/>
                    <a:pt x="890558" y="83799"/>
                    <a:pt x="1040377" y="0"/>
                  </a:cubicBezTo>
                  <a:lnTo>
                    <a:pt x="1067960" y="523331"/>
                  </a:lnTo>
                  <a:lnTo>
                    <a:pt x="533980" y="305870"/>
                  </a:lnTo>
                  <a:lnTo>
                    <a:pt x="0" y="523331"/>
                  </a:lnTo>
                  <a:lnTo>
                    <a:pt x="27583" y="0"/>
                  </a:lnTo>
                  <a:close/>
                </a:path>
              </a:pathLst>
            </a:custGeom>
            <a:solidFill>
              <a:srgbClr val="B05C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9966" name="TextBox 70"/>
            <p:cNvSpPr>
              <a:spLocks noChangeArrowheads="1"/>
            </p:cNvSpPr>
            <p:nvPr/>
          </p:nvSpPr>
          <p:spPr bwMode="auto">
            <a:xfrm>
              <a:off x="606653" y="479375"/>
              <a:ext cx="51488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4400">
                  <a:solidFill>
                    <a:srgbClr val="FFFFFF"/>
                  </a:solidFill>
                  <a:sym typeface="微软雅黑" panose="020B0503020204020204" pitchFamily="34" charset="-122"/>
                </a:rPr>
                <a:t>1</a:t>
              </a:r>
              <a:endParaRPr lang="zh-CN" altLang="en-US" sz="4400">
                <a:solidFill>
                  <a:srgbClr val="FFFFFF"/>
                </a:solidFill>
                <a:sym typeface="微软雅黑" panose="020B0503020204020204" pitchFamily="34" charset="-122"/>
              </a:endParaRPr>
            </a:p>
          </p:txBody>
        </p:sp>
      </p:grpSp>
      <p:grpSp>
        <p:nvGrpSpPr>
          <p:cNvPr id="39942" name="Group 9"/>
          <p:cNvGrpSpPr>
            <a:grpSpLocks/>
          </p:cNvGrpSpPr>
          <p:nvPr/>
        </p:nvGrpSpPr>
        <p:grpSpPr bwMode="auto">
          <a:xfrm rot="-480000">
            <a:off x="2282825" y="2327275"/>
            <a:ext cx="1398588" cy="1397000"/>
            <a:chOff x="0" y="0"/>
            <a:chExt cx="1728192" cy="1728192"/>
          </a:xfrm>
        </p:grpSpPr>
        <p:sp>
          <p:nvSpPr>
            <p:cNvPr id="34826" name="五角星 72"/>
            <p:cNvSpPr>
              <a:spLocks noChangeArrowheads="1"/>
            </p:cNvSpPr>
            <p:nvPr/>
          </p:nvSpPr>
          <p:spPr bwMode="auto">
            <a:xfrm>
              <a:off x="0" y="0"/>
              <a:ext cx="1728192" cy="1728192"/>
            </a:xfrm>
            <a:prstGeom prst="star5">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anose="020B0604020202020204" pitchFamily="34" charset="0"/>
                <a:buNone/>
                <a:defRPr/>
              </a:pP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962" name="五角星 32"/>
            <p:cNvSpPr>
              <a:spLocks noChangeArrowheads="1"/>
            </p:cNvSpPr>
            <p:nvPr/>
          </p:nvSpPr>
          <p:spPr bwMode="auto">
            <a:xfrm>
              <a:off x="330116" y="1204861"/>
              <a:ext cx="1067960" cy="523331"/>
            </a:xfrm>
            <a:custGeom>
              <a:avLst/>
              <a:gdLst>
                <a:gd name="T0" fmla="*/ 27583 w 1067960"/>
                <a:gd name="T1" fmla="*/ 0 h 523331"/>
                <a:gd name="T2" fmla="*/ 533980 w 1067960"/>
                <a:gd name="T3" fmla="*/ 131310 h 523331"/>
                <a:gd name="T4" fmla="*/ 1040377 w 1067960"/>
                <a:gd name="T5" fmla="*/ 0 h 523331"/>
                <a:gd name="T6" fmla="*/ 1067960 w 1067960"/>
                <a:gd name="T7" fmla="*/ 523331 h 523331"/>
                <a:gd name="T8" fmla="*/ 533980 w 1067960"/>
                <a:gd name="T9" fmla="*/ 305870 h 523331"/>
                <a:gd name="T10" fmla="*/ 0 w 1067960"/>
                <a:gd name="T11" fmla="*/ 523331 h 523331"/>
                <a:gd name="T12" fmla="*/ 27583 w 1067960"/>
                <a:gd name="T13" fmla="*/ 0 h 523331"/>
                <a:gd name="T14" fmla="*/ 0 60000 65536"/>
                <a:gd name="T15" fmla="*/ 0 60000 65536"/>
                <a:gd name="T16" fmla="*/ 0 60000 65536"/>
                <a:gd name="T17" fmla="*/ 0 60000 65536"/>
                <a:gd name="T18" fmla="*/ 0 60000 65536"/>
                <a:gd name="T19" fmla="*/ 0 60000 65536"/>
                <a:gd name="T20" fmla="*/ 0 60000 65536"/>
                <a:gd name="T21" fmla="*/ 0 w 1067960"/>
                <a:gd name="T22" fmla="*/ 0 h 523331"/>
                <a:gd name="T23" fmla="*/ 1067960 w 1067960"/>
                <a:gd name="T24" fmla="*/ 523331 h 5233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7960" h="523331">
                  <a:moveTo>
                    <a:pt x="27583" y="0"/>
                  </a:moveTo>
                  <a:cubicBezTo>
                    <a:pt x="177403" y="83799"/>
                    <a:pt x="350143" y="131310"/>
                    <a:pt x="533980" y="131310"/>
                  </a:cubicBezTo>
                  <a:cubicBezTo>
                    <a:pt x="717817" y="131310"/>
                    <a:pt x="890558" y="83799"/>
                    <a:pt x="1040377" y="0"/>
                  </a:cubicBezTo>
                  <a:lnTo>
                    <a:pt x="1067960" y="523331"/>
                  </a:lnTo>
                  <a:lnTo>
                    <a:pt x="533980" y="305870"/>
                  </a:lnTo>
                  <a:lnTo>
                    <a:pt x="0" y="523331"/>
                  </a:lnTo>
                  <a:lnTo>
                    <a:pt x="27583" y="0"/>
                  </a:ln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9963" name="TextBox 74"/>
            <p:cNvSpPr>
              <a:spLocks noChangeArrowheads="1"/>
            </p:cNvSpPr>
            <p:nvPr/>
          </p:nvSpPr>
          <p:spPr bwMode="auto">
            <a:xfrm>
              <a:off x="582524" y="479375"/>
              <a:ext cx="563145" cy="798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3600">
                  <a:solidFill>
                    <a:srgbClr val="FFFFFF"/>
                  </a:solidFill>
                  <a:sym typeface="微软雅黑" panose="020B0503020204020204" pitchFamily="34" charset="-122"/>
                </a:rPr>
                <a:t>2</a:t>
              </a:r>
              <a:endParaRPr lang="zh-CN" altLang="en-US" sz="3600">
                <a:solidFill>
                  <a:srgbClr val="FFFFFF"/>
                </a:solidFill>
                <a:sym typeface="微软雅黑" panose="020B0503020204020204" pitchFamily="34" charset="-122"/>
              </a:endParaRPr>
            </a:p>
          </p:txBody>
        </p:sp>
      </p:grpSp>
      <p:grpSp>
        <p:nvGrpSpPr>
          <p:cNvPr id="39943" name="Group 13"/>
          <p:cNvGrpSpPr>
            <a:grpSpLocks/>
          </p:cNvGrpSpPr>
          <p:nvPr/>
        </p:nvGrpSpPr>
        <p:grpSpPr bwMode="auto">
          <a:xfrm rot="-981927">
            <a:off x="1119188" y="2730500"/>
            <a:ext cx="1217612" cy="1219200"/>
            <a:chOff x="0" y="0"/>
            <a:chExt cx="1728192" cy="1728192"/>
          </a:xfrm>
        </p:grpSpPr>
        <p:sp>
          <p:nvSpPr>
            <p:cNvPr id="34830" name="五角星 76"/>
            <p:cNvSpPr>
              <a:spLocks noChangeArrowheads="1"/>
            </p:cNvSpPr>
            <p:nvPr/>
          </p:nvSpPr>
          <p:spPr bwMode="auto">
            <a:xfrm>
              <a:off x="0" y="0"/>
              <a:ext cx="1728192" cy="1728192"/>
            </a:xfrm>
            <a:prstGeom prst="star5">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anose="020B0604020202020204" pitchFamily="34" charset="0"/>
                <a:buNone/>
                <a:defRPr/>
              </a:pP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959" name="五角星 32"/>
            <p:cNvSpPr>
              <a:spLocks noChangeArrowheads="1"/>
            </p:cNvSpPr>
            <p:nvPr/>
          </p:nvSpPr>
          <p:spPr bwMode="auto">
            <a:xfrm>
              <a:off x="330116" y="1204861"/>
              <a:ext cx="1067960" cy="523331"/>
            </a:xfrm>
            <a:custGeom>
              <a:avLst/>
              <a:gdLst>
                <a:gd name="T0" fmla="*/ 27583 w 1067960"/>
                <a:gd name="T1" fmla="*/ 0 h 523331"/>
                <a:gd name="T2" fmla="*/ 533980 w 1067960"/>
                <a:gd name="T3" fmla="*/ 131310 h 523331"/>
                <a:gd name="T4" fmla="*/ 1040377 w 1067960"/>
                <a:gd name="T5" fmla="*/ 0 h 523331"/>
                <a:gd name="T6" fmla="*/ 1067960 w 1067960"/>
                <a:gd name="T7" fmla="*/ 523331 h 523331"/>
                <a:gd name="T8" fmla="*/ 533980 w 1067960"/>
                <a:gd name="T9" fmla="*/ 305870 h 523331"/>
                <a:gd name="T10" fmla="*/ 0 w 1067960"/>
                <a:gd name="T11" fmla="*/ 523331 h 523331"/>
                <a:gd name="T12" fmla="*/ 27583 w 1067960"/>
                <a:gd name="T13" fmla="*/ 0 h 523331"/>
                <a:gd name="T14" fmla="*/ 0 60000 65536"/>
                <a:gd name="T15" fmla="*/ 0 60000 65536"/>
                <a:gd name="T16" fmla="*/ 0 60000 65536"/>
                <a:gd name="T17" fmla="*/ 0 60000 65536"/>
                <a:gd name="T18" fmla="*/ 0 60000 65536"/>
                <a:gd name="T19" fmla="*/ 0 60000 65536"/>
                <a:gd name="T20" fmla="*/ 0 60000 65536"/>
                <a:gd name="T21" fmla="*/ 0 w 1067960"/>
                <a:gd name="T22" fmla="*/ 0 h 523331"/>
                <a:gd name="T23" fmla="*/ 1067960 w 1067960"/>
                <a:gd name="T24" fmla="*/ 523331 h 5233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7960" h="523331">
                  <a:moveTo>
                    <a:pt x="27583" y="0"/>
                  </a:moveTo>
                  <a:cubicBezTo>
                    <a:pt x="177403" y="83799"/>
                    <a:pt x="350143" y="131310"/>
                    <a:pt x="533980" y="131310"/>
                  </a:cubicBezTo>
                  <a:cubicBezTo>
                    <a:pt x="717817" y="131310"/>
                    <a:pt x="890558" y="83799"/>
                    <a:pt x="1040377" y="0"/>
                  </a:cubicBezTo>
                  <a:lnTo>
                    <a:pt x="1067960" y="523331"/>
                  </a:lnTo>
                  <a:lnTo>
                    <a:pt x="533980" y="305870"/>
                  </a:lnTo>
                  <a:lnTo>
                    <a:pt x="0" y="523331"/>
                  </a:lnTo>
                  <a:lnTo>
                    <a:pt x="27583" y="0"/>
                  </a:lnTo>
                  <a:close/>
                </a:path>
              </a:pathLst>
            </a:custGeom>
            <a:solidFill>
              <a:srgbClr val="B05C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9960" name="TextBox 78"/>
            <p:cNvSpPr>
              <a:spLocks noChangeArrowheads="1"/>
            </p:cNvSpPr>
            <p:nvPr/>
          </p:nvSpPr>
          <p:spPr bwMode="auto">
            <a:xfrm>
              <a:off x="572902" y="493115"/>
              <a:ext cx="582386" cy="785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3000" dirty="0">
                  <a:solidFill>
                    <a:srgbClr val="FFFFFF"/>
                  </a:solidFill>
                  <a:sym typeface="微软雅黑" panose="020B0503020204020204" pitchFamily="34" charset="-122"/>
                </a:rPr>
                <a:t>4</a:t>
              </a:r>
              <a:endParaRPr lang="zh-CN" altLang="en-US" sz="3000" dirty="0">
                <a:solidFill>
                  <a:srgbClr val="FFFFFF"/>
                </a:solidFill>
                <a:sym typeface="微软雅黑" panose="020B0503020204020204" pitchFamily="34" charset="-122"/>
              </a:endParaRPr>
            </a:p>
          </p:txBody>
        </p:sp>
      </p:grpSp>
      <p:grpSp>
        <p:nvGrpSpPr>
          <p:cNvPr id="39944" name="Group 17"/>
          <p:cNvGrpSpPr>
            <a:grpSpLocks/>
          </p:cNvGrpSpPr>
          <p:nvPr/>
        </p:nvGrpSpPr>
        <p:grpSpPr bwMode="auto">
          <a:xfrm rot="480000">
            <a:off x="5300663" y="2286000"/>
            <a:ext cx="1398587" cy="1398588"/>
            <a:chOff x="0" y="0"/>
            <a:chExt cx="1728192" cy="1728192"/>
          </a:xfrm>
        </p:grpSpPr>
        <p:sp>
          <p:nvSpPr>
            <p:cNvPr id="34834" name="五角星 80"/>
            <p:cNvSpPr>
              <a:spLocks noChangeArrowheads="1"/>
            </p:cNvSpPr>
            <p:nvPr/>
          </p:nvSpPr>
          <p:spPr bwMode="auto">
            <a:xfrm>
              <a:off x="0" y="0"/>
              <a:ext cx="1728192" cy="1728192"/>
            </a:xfrm>
            <a:prstGeom prst="star5">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anose="020B0604020202020204" pitchFamily="34" charset="0"/>
                <a:buNone/>
                <a:defRPr/>
              </a:pP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956" name="五角星 32"/>
            <p:cNvSpPr>
              <a:spLocks noChangeArrowheads="1"/>
            </p:cNvSpPr>
            <p:nvPr/>
          </p:nvSpPr>
          <p:spPr bwMode="auto">
            <a:xfrm>
              <a:off x="330116" y="1204861"/>
              <a:ext cx="1067960" cy="523331"/>
            </a:xfrm>
            <a:custGeom>
              <a:avLst/>
              <a:gdLst>
                <a:gd name="T0" fmla="*/ 27583 w 1067960"/>
                <a:gd name="T1" fmla="*/ 0 h 523331"/>
                <a:gd name="T2" fmla="*/ 533980 w 1067960"/>
                <a:gd name="T3" fmla="*/ 131310 h 523331"/>
                <a:gd name="T4" fmla="*/ 1040377 w 1067960"/>
                <a:gd name="T5" fmla="*/ 0 h 523331"/>
                <a:gd name="T6" fmla="*/ 1067960 w 1067960"/>
                <a:gd name="T7" fmla="*/ 523331 h 523331"/>
                <a:gd name="T8" fmla="*/ 533980 w 1067960"/>
                <a:gd name="T9" fmla="*/ 305870 h 523331"/>
                <a:gd name="T10" fmla="*/ 0 w 1067960"/>
                <a:gd name="T11" fmla="*/ 523331 h 523331"/>
                <a:gd name="T12" fmla="*/ 27583 w 1067960"/>
                <a:gd name="T13" fmla="*/ 0 h 523331"/>
                <a:gd name="T14" fmla="*/ 0 60000 65536"/>
                <a:gd name="T15" fmla="*/ 0 60000 65536"/>
                <a:gd name="T16" fmla="*/ 0 60000 65536"/>
                <a:gd name="T17" fmla="*/ 0 60000 65536"/>
                <a:gd name="T18" fmla="*/ 0 60000 65536"/>
                <a:gd name="T19" fmla="*/ 0 60000 65536"/>
                <a:gd name="T20" fmla="*/ 0 60000 65536"/>
                <a:gd name="T21" fmla="*/ 0 w 1067960"/>
                <a:gd name="T22" fmla="*/ 0 h 523331"/>
                <a:gd name="T23" fmla="*/ 1067960 w 1067960"/>
                <a:gd name="T24" fmla="*/ 523331 h 5233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7960" h="523331">
                  <a:moveTo>
                    <a:pt x="27583" y="0"/>
                  </a:moveTo>
                  <a:cubicBezTo>
                    <a:pt x="177403" y="83799"/>
                    <a:pt x="350143" y="131310"/>
                    <a:pt x="533980" y="131310"/>
                  </a:cubicBezTo>
                  <a:cubicBezTo>
                    <a:pt x="717817" y="131310"/>
                    <a:pt x="890558" y="83799"/>
                    <a:pt x="1040377" y="0"/>
                  </a:cubicBezTo>
                  <a:lnTo>
                    <a:pt x="1067960" y="523331"/>
                  </a:lnTo>
                  <a:lnTo>
                    <a:pt x="533980" y="305870"/>
                  </a:lnTo>
                  <a:lnTo>
                    <a:pt x="0" y="523331"/>
                  </a:lnTo>
                  <a:lnTo>
                    <a:pt x="27583" y="0"/>
                  </a:ln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9957" name="TextBox 82"/>
            <p:cNvSpPr>
              <a:spLocks noChangeArrowheads="1"/>
            </p:cNvSpPr>
            <p:nvPr/>
          </p:nvSpPr>
          <p:spPr bwMode="auto">
            <a:xfrm>
              <a:off x="582524" y="479375"/>
              <a:ext cx="563145" cy="798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3600">
                  <a:solidFill>
                    <a:srgbClr val="FFFFFF"/>
                  </a:solidFill>
                  <a:sym typeface="微软雅黑" panose="020B0503020204020204" pitchFamily="34" charset="-122"/>
                </a:rPr>
                <a:t>3</a:t>
              </a:r>
              <a:endParaRPr lang="zh-CN" altLang="en-US" sz="3600">
                <a:solidFill>
                  <a:srgbClr val="FFFFFF"/>
                </a:solidFill>
                <a:sym typeface="微软雅黑" panose="020B0503020204020204" pitchFamily="34" charset="-122"/>
              </a:endParaRPr>
            </a:p>
          </p:txBody>
        </p:sp>
      </p:grpSp>
      <p:grpSp>
        <p:nvGrpSpPr>
          <p:cNvPr id="39945" name="Group 21"/>
          <p:cNvGrpSpPr>
            <a:grpSpLocks/>
          </p:cNvGrpSpPr>
          <p:nvPr/>
        </p:nvGrpSpPr>
        <p:grpSpPr bwMode="auto">
          <a:xfrm rot="967929">
            <a:off x="6645275" y="2730500"/>
            <a:ext cx="1217613" cy="1219200"/>
            <a:chOff x="0" y="0"/>
            <a:chExt cx="1728192" cy="1728192"/>
          </a:xfrm>
        </p:grpSpPr>
        <p:sp>
          <p:nvSpPr>
            <p:cNvPr id="34838" name="五角星 84"/>
            <p:cNvSpPr>
              <a:spLocks noChangeArrowheads="1"/>
            </p:cNvSpPr>
            <p:nvPr/>
          </p:nvSpPr>
          <p:spPr bwMode="auto">
            <a:xfrm>
              <a:off x="0" y="0"/>
              <a:ext cx="1728192" cy="1728192"/>
            </a:xfrm>
            <a:prstGeom prst="star5">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anose="020B0604020202020204" pitchFamily="34" charset="0"/>
                <a:buNone/>
                <a:defRPr/>
              </a:pP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953" name="五角星 32"/>
            <p:cNvSpPr>
              <a:spLocks noChangeArrowheads="1"/>
            </p:cNvSpPr>
            <p:nvPr/>
          </p:nvSpPr>
          <p:spPr bwMode="auto">
            <a:xfrm>
              <a:off x="330116" y="1204861"/>
              <a:ext cx="1067960" cy="523331"/>
            </a:xfrm>
            <a:custGeom>
              <a:avLst/>
              <a:gdLst>
                <a:gd name="T0" fmla="*/ 27583 w 1067960"/>
                <a:gd name="T1" fmla="*/ 0 h 523331"/>
                <a:gd name="T2" fmla="*/ 533980 w 1067960"/>
                <a:gd name="T3" fmla="*/ 131310 h 523331"/>
                <a:gd name="T4" fmla="*/ 1040377 w 1067960"/>
                <a:gd name="T5" fmla="*/ 0 h 523331"/>
                <a:gd name="T6" fmla="*/ 1067960 w 1067960"/>
                <a:gd name="T7" fmla="*/ 523331 h 523331"/>
                <a:gd name="T8" fmla="*/ 533980 w 1067960"/>
                <a:gd name="T9" fmla="*/ 305870 h 523331"/>
                <a:gd name="T10" fmla="*/ 0 w 1067960"/>
                <a:gd name="T11" fmla="*/ 523331 h 523331"/>
                <a:gd name="T12" fmla="*/ 27583 w 1067960"/>
                <a:gd name="T13" fmla="*/ 0 h 523331"/>
                <a:gd name="T14" fmla="*/ 0 60000 65536"/>
                <a:gd name="T15" fmla="*/ 0 60000 65536"/>
                <a:gd name="T16" fmla="*/ 0 60000 65536"/>
                <a:gd name="T17" fmla="*/ 0 60000 65536"/>
                <a:gd name="T18" fmla="*/ 0 60000 65536"/>
                <a:gd name="T19" fmla="*/ 0 60000 65536"/>
                <a:gd name="T20" fmla="*/ 0 60000 65536"/>
                <a:gd name="T21" fmla="*/ 0 w 1067960"/>
                <a:gd name="T22" fmla="*/ 0 h 523331"/>
                <a:gd name="T23" fmla="*/ 1067960 w 1067960"/>
                <a:gd name="T24" fmla="*/ 523331 h 5233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7960" h="523331">
                  <a:moveTo>
                    <a:pt x="27583" y="0"/>
                  </a:moveTo>
                  <a:cubicBezTo>
                    <a:pt x="177403" y="83799"/>
                    <a:pt x="350143" y="131310"/>
                    <a:pt x="533980" y="131310"/>
                  </a:cubicBezTo>
                  <a:cubicBezTo>
                    <a:pt x="717817" y="131310"/>
                    <a:pt x="890558" y="83799"/>
                    <a:pt x="1040377" y="0"/>
                  </a:cubicBezTo>
                  <a:lnTo>
                    <a:pt x="1067960" y="523331"/>
                  </a:lnTo>
                  <a:lnTo>
                    <a:pt x="533980" y="305870"/>
                  </a:lnTo>
                  <a:lnTo>
                    <a:pt x="0" y="523331"/>
                  </a:lnTo>
                  <a:lnTo>
                    <a:pt x="27583" y="0"/>
                  </a:lnTo>
                  <a:close/>
                </a:path>
              </a:pathLst>
            </a:custGeom>
            <a:solidFill>
              <a:srgbClr val="B05C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9954" name="TextBox 86"/>
            <p:cNvSpPr>
              <a:spLocks noChangeArrowheads="1"/>
            </p:cNvSpPr>
            <p:nvPr/>
          </p:nvSpPr>
          <p:spPr bwMode="auto">
            <a:xfrm>
              <a:off x="572902" y="493115"/>
              <a:ext cx="582386" cy="785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3000">
                  <a:solidFill>
                    <a:srgbClr val="FFFFFF"/>
                  </a:solidFill>
                  <a:sym typeface="微软雅黑" panose="020B0503020204020204" pitchFamily="34" charset="-122"/>
                </a:rPr>
                <a:t>5</a:t>
              </a:r>
              <a:endParaRPr lang="zh-CN" altLang="en-US" sz="3000">
                <a:solidFill>
                  <a:srgbClr val="FFFFFF"/>
                </a:solidFill>
                <a:sym typeface="微软雅黑" panose="020B0503020204020204" pitchFamily="34" charset="-122"/>
              </a:endParaRPr>
            </a:p>
          </p:txBody>
        </p:sp>
      </p:grpSp>
      <p:sp>
        <p:nvSpPr>
          <p:cNvPr id="39946" name="TextBox 87"/>
          <p:cNvSpPr>
            <a:spLocks noChangeArrowheads="1"/>
          </p:cNvSpPr>
          <p:nvPr/>
        </p:nvSpPr>
        <p:spPr bwMode="auto">
          <a:xfrm>
            <a:off x="2181225" y="4090988"/>
            <a:ext cx="461962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ts val="1500"/>
              </a:lnSpc>
              <a:spcBef>
                <a:spcPct val="0"/>
              </a:spcBef>
              <a:buFont typeface="Arial" panose="020B0604020202020204" pitchFamily="34" charset="0"/>
              <a:buNone/>
            </a:pPr>
            <a:r>
              <a:rPr lang="en-US" altLang="zh-CN" sz="1100" b="1">
                <a:solidFill>
                  <a:srgbClr val="FF8607"/>
                </a:solidFill>
                <a:sym typeface="微软雅黑" panose="020B0503020204020204" pitchFamily="34" charset="-122"/>
              </a:rPr>
              <a:t>Please add text here. According to the need to adjust the font size. The text use justified.</a:t>
            </a:r>
            <a:endParaRPr lang="zh-CN" altLang="en-US" sz="1100" b="1">
              <a:solidFill>
                <a:srgbClr val="FF8607"/>
              </a:solidFill>
              <a:sym typeface="微软雅黑" panose="020B0503020204020204" pitchFamily="34" charset="-122"/>
            </a:endParaRPr>
          </a:p>
        </p:txBody>
      </p:sp>
      <p:sp>
        <p:nvSpPr>
          <p:cNvPr id="39947" name="TextBox 88"/>
          <p:cNvSpPr>
            <a:spLocks noChangeArrowheads="1"/>
          </p:cNvSpPr>
          <p:nvPr/>
        </p:nvSpPr>
        <p:spPr bwMode="auto">
          <a:xfrm>
            <a:off x="3744913" y="1038225"/>
            <a:ext cx="1500187"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ts val="1500"/>
              </a:lnSpc>
              <a:spcBef>
                <a:spcPct val="0"/>
              </a:spcBef>
              <a:buFont typeface="Arial" panose="020B0604020202020204" pitchFamily="34" charset="0"/>
              <a:buNone/>
            </a:pPr>
            <a:r>
              <a:rPr lang="en-US" altLang="zh-CN" sz="1100">
                <a:solidFill>
                  <a:srgbClr val="282828"/>
                </a:solidFill>
                <a:sym typeface="微软雅黑" panose="020B0503020204020204" pitchFamily="34" charset="-122"/>
              </a:rPr>
              <a:t>According to the need to adjust the font size. </a:t>
            </a:r>
            <a:endParaRPr lang="zh-CN" altLang="en-US" sz="1100">
              <a:solidFill>
                <a:srgbClr val="282828"/>
              </a:solidFill>
              <a:sym typeface="微软雅黑" panose="020B0503020204020204" pitchFamily="34" charset="-122"/>
            </a:endParaRPr>
          </a:p>
        </p:txBody>
      </p:sp>
      <p:sp>
        <p:nvSpPr>
          <p:cNvPr id="39948" name="TextBox 89"/>
          <p:cNvSpPr>
            <a:spLocks noChangeArrowheads="1"/>
          </p:cNvSpPr>
          <p:nvPr/>
        </p:nvSpPr>
        <p:spPr bwMode="auto">
          <a:xfrm>
            <a:off x="2152650" y="1492250"/>
            <a:ext cx="1501775"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ts val="1500"/>
              </a:lnSpc>
              <a:spcBef>
                <a:spcPct val="0"/>
              </a:spcBef>
              <a:buFont typeface="Arial" panose="020B0604020202020204" pitchFamily="34" charset="0"/>
              <a:buNone/>
            </a:pPr>
            <a:r>
              <a:rPr lang="en-US" altLang="zh-CN" sz="1100">
                <a:solidFill>
                  <a:srgbClr val="282828"/>
                </a:solidFill>
                <a:sym typeface="微软雅黑" panose="020B0503020204020204" pitchFamily="34" charset="-122"/>
              </a:rPr>
              <a:t>According to the need to adjust the font size. </a:t>
            </a:r>
            <a:endParaRPr lang="zh-CN" altLang="en-US" sz="1100">
              <a:solidFill>
                <a:srgbClr val="282828"/>
              </a:solidFill>
              <a:sym typeface="微软雅黑" panose="020B0503020204020204" pitchFamily="34" charset="-122"/>
            </a:endParaRPr>
          </a:p>
        </p:txBody>
      </p:sp>
      <p:sp>
        <p:nvSpPr>
          <p:cNvPr id="39949" name="TextBox 90"/>
          <p:cNvSpPr>
            <a:spLocks noChangeArrowheads="1"/>
          </p:cNvSpPr>
          <p:nvPr/>
        </p:nvSpPr>
        <p:spPr bwMode="auto">
          <a:xfrm>
            <a:off x="5321300" y="1492250"/>
            <a:ext cx="1501775"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ts val="1500"/>
              </a:lnSpc>
              <a:spcBef>
                <a:spcPct val="0"/>
              </a:spcBef>
              <a:buFont typeface="Arial" panose="020B0604020202020204" pitchFamily="34" charset="0"/>
              <a:buNone/>
            </a:pPr>
            <a:r>
              <a:rPr lang="en-US" altLang="zh-CN" sz="1100">
                <a:solidFill>
                  <a:srgbClr val="282828"/>
                </a:solidFill>
                <a:sym typeface="微软雅黑" panose="020B0503020204020204" pitchFamily="34" charset="-122"/>
              </a:rPr>
              <a:t>According to the need to adjust the font size. </a:t>
            </a:r>
            <a:endParaRPr lang="zh-CN" altLang="en-US" sz="1100">
              <a:solidFill>
                <a:srgbClr val="282828"/>
              </a:solidFill>
              <a:sym typeface="微软雅黑" panose="020B0503020204020204" pitchFamily="34" charset="-122"/>
            </a:endParaRPr>
          </a:p>
        </p:txBody>
      </p:sp>
      <p:sp>
        <p:nvSpPr>
          <p:cNvPr id="39950" name="TextBox 91"/>
          <p:cNvSpPr>
            <a:spLocks noChangeArrowheads="1"/>
          </p:cNvSpPr>
          <p:nvPr/>
        </p:nvSpPr>
        <p:spPr bwMode="auto">
          <a:xfrm>
            <a:off x="762000" y="1957388"/>
            <a:ext cx="1500188"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ts val="1500"/>
              </a:lnSpc>
              <a:spcBef>
                <a:spcPct val="0"/>
              </a:spcBef>
              <a:buFont typeface="Arial" panose="020B0604020202020204" pitchFamily="34" charset="0"/>
              <a:buNone/>
            </a:pPr>
            <a:r>
              <a:rPr lang="en-US" altLang="zh-CN" sz="1100">
                <a:solidFill>
                  <a:srgbClr val="282828"/>
                </a:solidFill>
                <a:sym typeface="微软雅黑" panose="020B0503020204020204" pitchFamily="34" charset="-122"/>
              </a:rPr>
              <a:t>According to the need to adjust the font size. </a:t>
            </a:r>
            <a:endParaRPr lang="zh-CN" altLang="en-US" sz="1100">
              <a:solidFill>
                <a:srgbClr val="282828"/>
              </a:solidFill>
              <a:sym typeface="微软雅黑" panose="020B0503020204020204" pitchFamily="34" charset="-122"/>
            </a:endParaRPr>
          </a:p>
        </p:txBody>
      </p:sp>
      <p:sp>
        <p:nvSpPr>
          <p:cNvPr id="39951" name="TextBox 92"/>
          <p:cNvSpPr>
            <a:spLocks noChangeArrowheads="1"/>
          </p:cNvSpPr>
          <p:nvPr/>
        </p:nvSpPr>
        <p:spPr bwMode="auto">
          <a:xfrm>
            <a:off x="6772275" y="1957388"/>
            <a:ext cx="1501775"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ts val="1500"/>
              </a:lnSpc>
              <a:spcBef>
                <a:spcPct val="0"/>
              </a:spcBef>
              <a:buFont typeface="Arial" panose="020B0604020202020204" pitchFamily="34" charset="0"/>
              <a:buNone/>
            </a:pPr>
            <a:r>
              <a:rPr lang="en-US" altLang="zh-CN" sz="1100">
                <a:solidFill>
                  <a:srgbClr val="282828"/>
                </a:solidFill>
                <a:sym typeface="微软雅黑" panose="020B0503020204020204" pitchFamily="34" charset="-122"/>
              </a:rPr>
              <a:t>According to the need to adjust the font size. </a:t>
            </a:r>
            <a:endParaRPr lang="zh-CN" altLang="en-US" sz="1100">
              <a:solidFill>
                <a:srgbClr val="282828"/>
              </a:solidFill>
              <a:sym typeface="微软雅黑" panose="020B0503020204020204" pitchFamily="34" charset="-122"/>
            </a:endParaRPr>
          </a:p>
        </p:txBody>
      </p:sp>
    </p:spTree>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矩形 25"/>
          <p:cNvSpPr>
            <a:spLocks noChangeArrowheads="1"/>
          </p:cNvSpPr>
          <p:nvPr/>
        </p:nvSpPr>
        <p:spPr bwMode="auto">
          <a:xfrm>
            <a:off x="0" y="0"/>
            <a:ext cx="9144000" cy="5143500"/>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40963" name="Group 3"/>
          <p:cNvGrpSpPr>
            <a:grpSpLocks/>
          </p:cNvGrpSpPr>
          <p:nvPr/>
        </p:nvGrpSpPr>
        <p:grpSpPr bwMode="auto">
          <a:xfrm>
            <a:off x="0" y="0"/>
            <a:ext cx="9144000" cy="3959225"/>
            <a:chOff x="0" y="0"/>
            <a:chExt cx="9144000" cy="3959968"/>
          </a:xfrm>
        </p:grpSpPr>
        <p:sp>
          <p:nvSpPr>
            <p:cNvPr id="40968" name="矩形 254"/>
            <p:cNvSpPr>
              <a:spLocks noChangeArrowheads="1"/>
            </p:cNvSpPr>
            <p:nvPr/>
          </p:nvSpPr>
          <p:spPr bwMode="auto">
            <a:xfrm>
              <a:off x="0" y="113953"/>
              <a:ext cx="9144000" cy="3846015"/>
            </a:xfrm>
            <a:custGeom>
              <a:avLst/>
              <a:gdLst>
                <a:gd name="T0" fmla="*/ 0 w 9144000"/>
                <a:gd name="T1" fmla="*/ 0 h 3846015"/>
                <a:gd name="T2" fmla="*/ 9144000 w 9144000"/>
                <a:gd name="T3" fmla="*/ 0 h 3846015"/>
                <a:gd name="T4" fmla="*/ 9144000 w 9144000"/>
                <a:gd name="T5" fmla="*/ 3651870 h 3846015"/>
                <a:gd name="T6" fmla="*/ 4766144 w 9144000"/>
                <a:gd name="T7" fmla="*/ 3651870 h 3846015"/>
                <a:gd name="T8" fmla="*/ 4571999 w 9144000"/>
                <a:gd name="T9" fmla="*/ 3846015 h 3846015"/>
                <a:gd name="T10" fmla="*/ 4377855 w 9144000"/>
                <a:gd name="T11" fmla="*/ 3651870 h 3846015"/>
                <a:gd name="T12" fmla="*/ 0 w 9144000"/>
                <a:gd name="T13" fmla="*/ 3651870 h 3846015"/>
                <a:gd name="T14" fmla="*/ 0 w 9144000"/>
                <a:gd name="T15" fmla="*/ 0 h 3846015"/>
                <a:gd name="T16" fmla="*/ 0 60000 65536"/>
                <a:gd name="T17" fmla="*/ 0 60000 65536"/>
                <a:gd name="T18" fmla="*/ 0 60000 65536"/>
                <a:gd name="T19" fmla="*/ 0 60000 65536"/>
                <a:gd name="T20" fmla="*/ 0 60000 65536"/>
                <a:gd name="T21" fmla="*/ 0 60000 65536"/>
                <a:gd name="T22" fmla="*/ 0 60000 65536"/>
                <a:gd name="T23" fmla="*/ 0 60000 65536"/>
                <a:gd name="T24" fmla="*/ 0 w 9144000"/>
                <a:gd name="T25" fmla="*/ 0 h 3846015"/>
                <a:gd name="T26" fmla="*/ 9144000 w 9144000"/>
                <a:gd name="T27" fmla="*/ 3846015 h 38460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144000" h="3846015">
                  <a:moveTo>
                    <a:pt x="0" y="0"/>
                  </a:moveTo>
                  <a:lnTo>
                    <a:pt x="9144000" y="0"/>
                  </a:lnTo>
                  <a:lnTo>
                    <a:pt x="9144000" y="3651870"/>
                  </a:lnTo>
                  <a:lnTo>
                    <a:pt x="4766144" y="3651870"/>
                  </a:lnTo>
                  <a:lnTo>
                    <a:pt x="4571999" y="3846015"/>
                  </a:lnTo>
                  <a:lnTo>
                    <a:pt x="4377855" y="3651870"/>
                  </a:lnTo>
                  <a:lnTo>
                    <a:pt x="0" y="3651870"/>
                  </a:lnTo>
                  <a:lnTo>
                    <a:pt x="0" y="0"/>
                  </a:lnTo>
                  <a:close/>
                </a:path>
              </a:pathLst>
            </a:custGeom>
            <a:solidFill>
              <a:srgbClr val="292929">
                <a:alpha val="2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40969" name="矩形 254"/>
            <p:cNvSpPr>
              <a:spLocks noChangeArrowheads="1"/>
            </p:cNvSpPr>
            <p:nvPr/>
          </p:nvSpPr>
          <p:spPr bwMode="auto">
            <a:xfrm>
              <a:off x="0" y="0"/>
              <a:ext cx="9144000" cy="3846015"/>
            </a:xfrm>
            <a:custGeom>
              <a:avLst/>
              <a:gdLst>
                <a:gd name="T0" fmla="*/ 0 w 9144000"/>
                <a:gd name="T1" fmla="*/ 0 h 3846015"/>
                <a:gd name="T2" fmla="*/ 9144000 w 9144000"/>
                <a:gd name="T3" fmla="*/ 0 h 3846015"/>
                <a:gd name="T4" fmla="*/ 9144000 w 9144000"/>
                <a:gd name="T5" fmla="*/ 3651870 h 3846015"/>
                <a:gd name="T6" fmla="*/ 4766144 w 9144000"/>
                <a:gd name="T7" fmla="*/ 3651870 h 3846015"/>
                <a:gd name="T8" fmla="*/ 4571999 w 9144000"/>
                <a:gd name="T9" fmla="*/ 3846015 h 3846015"/>
                <a:gd name="T10" fmla="*/ 4377855 w 9144000"/>
                <a:gd name="T11" fmla="*/ 3651870 h 3846015"/>
                <a:gd name="T12" fmla="*/ 0 w 9144000"/>
                <a:gd name="T13" fmla="*/ 3651870 h 3846015"/>
                <a:gd name="T14" fmla="*/ 0 w 9144000"/>
                <a:gd name="T15" fmla="*/ 0 h 3846015"/>
                <a:gd name="T16" fmla="*/ 0 60000 65536"/>
                <a:gd name="T17" fmla="*/ 0 60000 65536"/>
                <a:gd name="T18" fmla="*/ 0 60000 65536"/>
                <a:gd name="T19" fmla="*/ 0 60000 65536"/>
                <a:gd name="T20" fmla="*/ 0 60000 65536"/>
                <a:gd name="T21" fmla="*/ 0 60000 65536"/>
                <a:gd name="T22" fmla="*/ 0 60000 65536"/>
                <a:gd name="T23" fmla="*/ 0 60000 65536"/>
                <a:gd name="T24" fmla="*/ 0 w 9144000"/>
                <a:gd name="T25" fmla="*/ 0 h 3846015"/>
                <a:gd name="T26" fmla="*/ 9144000 w 9144000"/>
                <a:gd name="T27" fmla="*/ 3846015 h 38460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144000" h="3846015">
                  <a:moveTo>
                    <a:pt x="0" y="0"/>
                  </a:moveTo>
                  <a:lnTo>
                    <a:pt x="9144000" y="0"/>
                  </a:lnTo>
                  <a:lnTo>
                    <a:pt x="9144000" y="3651870"/>
                  </a:lnTo>
                  <a:lnTo>
                    <a:pt x="4766144" y="3651870"/>
                  </a:lnTo>
                  <a:lnTo>
                    <a:pt x="4571999" y="3846015"/>
                  </a:lnTo>
                  <a:lnTo>
                    <a:pt x="4377855" y="3651870"/>
                  </a:lnTo>
                  <a:lnTo>
                    <a:pt x="0" y="3651870"/>
                  </a:lnTo>
                  <a:lnTo>
                    <a:pt x="0" y="0"/>
                  </a:lnTo>
                  <a:close/>
                </a:path>
              </a:pathLst>
            </a:custGeom>
            <a:solidFill>
              <a:srgbClr val="2929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grpSp>
      <p:sp>
        <p:nvSpPr>
          <p:cNvPr id="40964" name="矩形 258"/>
          <p:cNvSpPr>
            <a:spLocks noChangeArrowheads="1"/>
          </p:cNvSpPr>
          <p:nvPr/>
        </p:nvSpPr>
        <p:spPr bwMode="auto">
          <a:xfrm>
            <a:off x="0" y="1771650"/>
            <a:ext cx="9144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6000">
                <a:solidFill>
                  <a:srgbClr val="000000"/>
                </a:solidFill>
                <a:latin typeface="Impact" panose="020B0806030902050204" pitchFamily="34" charset="0"/>
                <a:sym typeface="Impact" panose="020B0806030902050204" pitchFamily="34" charset="0"/>
              </a:rPr>
              <a:t>THANK YOU</a:t>
            </a:r>
            <a:endParaRPr lang="zh-CN" altLang="en-US" sz="6000">
              <a:solidFill>
                <a:srgbClr val="000000"/>
              </a:solidFill>
              <a:latin typeface="Impact" panose="020B0806030902050204" pitchFamily="34" charset="0"/>
              <a:sym typeface="Impact" panose="020B0806030902050204" pitchFamily="34" charset="0"/>
            </a:endParaRPr>
          </a:p>
        </p:txBody>
      </p:sp>
      <p:sp>
        <p:nvSpPr>
          <p:cNvPr id="40965" name="矩形 259"/>
          <p:cNvSpPr>
            <a:spLocks noChangeArrowheads="1"/>
          </p:cNvSpPr>
          <p:nvPr/>
        </p:nvSpPr>
        <p:spPr bwMode="auto">
          <a:xfrm>
            <a:off x="0" y="1681163"/>
            <a:ext cx="9144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lvl="2" algn="ctr" eaLnBrk="1" hangingPunct="1">
              <a:spcBef>
                <a:spcPct val="0"/>
              </a:spcBef>
              <a:buFont typeface="Arial" panose="020B0604020202020204" pitchFamily="34" charset="0"/>
              <a:buNone/>
            </a:pPr>
            <a:r>
              <a:rPr lang="en-US" altLang="zh-CN" sz="6000">
                <a:solidFill>
                  <a:srgbClr val="FFFFFF"/>
                </a:solidFill>
                <a:latin typeface="Impact" panose="020B0806030902050204" pitchFamily="34" charset="0"/>
                <a:sym typeface="Impact" panose="020B0806030902050204" pitchFamily="34" charset="0"/>
              </a:rPr>
              <a:t>THANK YOU</a:t>
            </a:r>
            <a:endParaRPr lang="zh-CN" altLang="en-US" sz="6000">
              <a:solidFill>
                <a:srgbClr val="FFFFFF"/>
              </a:solidFill>
              <a:latin typeface="Impact" panose="020B0806030902050204" pitchFamily="34" charset="0"/>
              <a:sym typeface="Impact" panose="020B0806030902050204" pitchFamily="34" charset="0"/>
            </a:endParaRPr>
          </a:p>
        </p:txBody>
      </p:sp>
      <p:sp>
        <p:nvSpPr>
          <p:cNvPr id="40966" name="文本框 223"/>
          <p:cNvSpPr>
            <a:spLocks noChangeArrowheads="1"/>
          </p:cNvSpPr>
          <p:nvPr/>
        </p:nvSpPr>
        <p:spPr bwMode="auto">
          <a:xfrm>
            <a:off x="4146550" y="835025"/>
            <a:ext cx="841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800">
                <a:solidFill>
                  <a:srgbClr val="7F7F7F"/>
                </a:solidFill>
                <a:sym typeface="微软雅黑" panose="020B0503020204020204" pitchFamily="34" charset="-122"/>
              </a:rPr>
              <a:t>LOGO</a:t>
            </a:r>
            <a:endParaRPr lang="zh-CN" altLang="en-US" sz="1800">
              <a:solidFill>
                <a:srgbClr val="7F7F7F"/>
              </a:solidFill>
              <a:sym typeface="微软雅黑" panose="020B0503020204020204" pitchFamily="34" charset="-122"/>
            </a:endParaRPr>
          </a:p>
        </p:txBody>
      </p:sp>
      <p:sp>
        <p:nvSpPr>
          <p:cNvPr id="40967" name="矩形 29"/>
          <p:cNvSpPr>
            <a:spLocks noChangeArrowheads="1"/>
          </p:cNvSpPr>
          <p:nvPr/>
        </p:nvSpPr>
        <p:spPr bwMode="auto">
          <a:xfrm>
            <a:off x="0" y="4219575"/>
            <a:ext cx="9144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800">
                <a:solidFill>
                  <a:srgbClr val="8C4306"/>
                </a:solidFill>
                <a:sym typeface="微软雅黑" panose="020B0503020204020204" pitchFamily="34" charset="-122"/>
              </a:rPr>
              <a:t>Please add your name</a:t>
            </a:r>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黑色背景"/>
          <p:cNvSpPr>
            <a:spLocks noChangeArrowheads="1"/>
          </p:cNvSpPr>
          <p:nvPr/>
        </p:nvSpPr>
        <p:spPr bwMode="auto">
          <a:xfrm>
            <a:off x="0" y="0"/>
            <a:ext cx="9144000" cy="51435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099" name="前言"/>
          <p:cNvSpPr>
            <a:spLocks noChangeArrowheads="1"/>
          </p:cNvSpPr>
          <p:nvPr/>
        </p:nvSpPr>
        <p:spPr bwMode="auto">
          <a:xfrm>
            <a:off x="1403350" y="79375"/>
            <a:ext cx="294824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5400" dirty="0" smtClean="0">
                <a:solidFill>
                  <a:srgbClr val="FF8607"/>
                </a:solidFill>
                <a:latin typeface="Impact" panose="020B0806030902050204" pitchFamily="34" charset="0"/>
                <a:sym typeface="Impact" panose="020B0806030902050204" pitchFamily="34" charset="0"/>
              </a:rPr>
              <a:t>Miniature</a:t>
            </a:r>
            <a:endParaRPr lang="zh-CN" altLang="en-US" sz="2800" dirty="0">
              <a:solidFill>
                <a:srgbClr val="FFFFFF"/>
              </a:solidFill>
              <a:latin typeface="Impact" panose="020B0806030902050204" pitchFamily="34" charset="0"/>
              <a:sym typeface="Impact" panose="020B0806030902050204" pitchFamily="34" charset="0"/>
            </a:endParaRPr>
          </a:p>
        </p:txBody>
      </p:sp>
      <p:sp>
        <p:nvSpPr>
          <p:cNvPr id="4100" name="矩形 254"/>
          <p:cNvSpPr>
            <a:spLocks noChangeArrowheads="1"/>
          </p:cNvSpPr>
          <p:nvPr/>
        </p:nvSpPr>
        <p:spPr bwMode="auto">
          <a:xfrm rot="10800000" flipV="1">
            <a:off x="0" y="1096963"/>
            <a:ext cx="9144000" cy="3582987"/>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11" name="组合 10"/>
          <p:cNvGrpSpPr>
            <a:grpSpLocks/>
          </p:cNvGrpSpPr>
          <p:nvPr/>
        </p:nvGrpSpPr>
        <p:grpSpPr bwMode="auto">
          <a:xfrm>
            <a:off x="1259770" y="2600941"/>
            <a:ext cx="1147028" cy="443885"/>
            <a:chOff x="382108" y="2663112"/>
            <a:chExt cx="3114374" cy="594151"/>
          </a:xfrm>
        </p:grpSpPr>
        <p:pic>
          <p:nvPicPr>
            <p:cNvPr id="4109"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0187" y="2679211"/>
              <a:ext cx="3066295" cy="57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0" name="文本框 2"/>
            <p:cNvSpPr txBox="1">
              <a:spLocks noChangeArrowheads="1"/>
            </p:cNvSpPr>
            <p:nvPr/>
          </p:nvSpPr>
          <p:spPr bwMode="auto">
            <a:xfrm>
              <a:off x="382108" y="2663112"/>
              <a:ext cx="3096215" cy="36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Tx/>
                <a:buNone/>
              </a:pPr>
              <a:r>
                <a:rPr lang="en-US" altLang="zh-CN" sz="1800" dirty="0" smtClean="0">
                  <a:solidFill>
                    <a:srgbClr val="FFFFFF"/>
                  </a:solidFill>
                  <a:latin typeface="Arial" panose="020B0604020202020204" pitchFamily="34" charset="0"/>
                  <a:ea typeface="宋体" panose="02010600030101010101" pitchFamily="2" charset="-122"/>
                </a:rPr>
                <a:t>Miniature</a:t>
              </a:r>
              <a:endParaRPr lang="zh-CN" altLang="en-US" sz="1800" dirty="0">
                <a:latin typeface="Arial" panose="020B0604020202020204" pitchFamily="34" charset="0"/>
                <a:ea typeface="宋体" panose="02010600030101010101" pitchFamily="2" charset="-122"/>
              </a:endParaRPr>
            </a:p>
          </p:txBody>
        </p:sp>
      </p:grpSp>
      <p:sp>
        <p:nvSpPr>
          <p:cNvPr id="5128" name="前言正文"/>
          <p:cNvSpPr>
            <a:spLocks noChangeArrowheads="1"/>
          </p:cNvSpPr>
          <p:nvPr/>
        </p:nvSpPr>
        <p:spPr bwMode="auto">
          <a:xfrm>
            <a:off x="1041400" y="1692275"/>
            <a:ext cx="7562850" cy="111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1600" dirty="0" smtClean="0">
                <a:solidFill>
                  <a:srgbClr val="FFFFFF"/>
                </a:solidFill>
              </a:rPr>
              <a:t>What </a:t>
            </a:r>
            <a:r>
              <a:rPr lang="en-US" altLang="zh-CN" sz="1600" dirty="0">
                <a:solidFill>
                  <a:srgbClr val="FFFFFF"/>
                </a:solidFill>
              </a:rPr>
              <a:t>used to be big clunky devices only a nerd could love have now become </a:t>
            </a:r>
            <a:r>
              <a:rPr lang="en-US" altLang="zh-CN" sz="1600" dirty="0">
                <a:solidFill>
                  <a:srgbClr val="FF0000"/>
                </a:solidFill>
              </a:rPr>
              <a:t>miniature</a:t>
            </a:r>
            <a:r>
              <a:rPr lang="en-US" altLang="zh-CN" sz="1600" dirty="0">
                <a:solidFill>
                  <a:srgbClr val="FFFFFF"/>
                </a:solidFill>
              </a:rPr>
              <a:t> in size.</a:t>
            </a:r>
          </a:p>
          <a:p>
            <a:pPr>
              <a:buFont typeface="Arial" panose="020B0604020202020204" pitchFamily="34" charset="0"/>
              <a:buNone/>
            </a:pPr>
            <a:endParaRPr lang="zh-CN" altLang="zh-CN" sz="1600" dirty="0">
              <a:solidFill>
                <a:srgbClr val="FFFFFF"/>
              </a:solidFill>
            </a:endParaRPr>
          </a:p>
          <a:p>
            <a:pPr eaLnBrk="1" hangingPunct="1">
              <a:lnSpc>
                <a:spcPts val="1800"/>
              </a:lnSpc>
              <a:spcBef>
                <a:spcPct val="0"/>
              </a:spcBef>
              <a:buFont typeface="Arial" panose="020B0604020202020204" pitchFamily="34" charset="0"/>
              <a:buNone/>
            </a:pPr>
            <a:endParaRPr lang="zh-CN" altLang="en-US" sz="1800" dirty="0">
              <a:latin typeface="Arial" panose="020B0604020202020204" pitchFamily="34" charset="0"/>
              <a:ea typeface="宋体" panose="02010600030101010101" pitchFamily="2" charset="-122"/>
            </a:endParaRPr>
          </a:p>
        </p:txBody>
      </p:sp>
      <p:sp>
        <p:nvSpPr>
          <p:cNvPr id="5130" name="前言标题"/>
          <p:cNvSpPr>
            <a:spLocks noChangeArrowheads="1"/>
          </p:cNvSpPr>
          <p:nvPr/>
        </p:nvSpPr>
        <p:spPr bwMode="auto">
          <a:xfrm>
            <a:off x="323850" y="1289050"/>
            <a:ext cx="28797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600" dirty="0">
                <a:solidFill>
                  <a:srgbClr val="FFFFFF"/>
                </a:solidFill>
              </a:rPr>
              <a:t>Position in the original text </a:t>
            </a:r>
            <a:endParaRPr lang="zh-CN" altLang="en-US" sz="1600" dirty="0">
              <a:solidFill>
                <a:srgbClr val="FFFFFF"/>
              </a:solidFill>
            </a:endParaRPr>
          </a:p>
        </p:txBody>
      </p:sp>
      <p:sp>
        <p:nvSpPr>
          <p:cNvPr id="7" name="下箭头 6"/>
          <p:cNvSpPr>
            <a:spLocks noChangeArrowheads="1"/>
          </p:cNvSpPr>
          <p:nvPr/>
        </p:nvSpPr>
        <p:spPr bwMode="auto">
          <a:xfrm>
            <a:off x="3798888" y="3217863"/>
            <a:ext cx="431800" cy="508000"/>
          </a:xfrm>
          <a:prstGeom prst="downArrow">
            <a:avLst>
              <a:gd name="adj1" fmla="val 50000"/>
              <a:gd name="adj2" fmla="val 50076"/>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a typeface="宋体" panose="02010600030101010101" pitchFamily="2" charset="-122"/>
            </a:endParaRPr>
          </a:p>
        </p:txBody>
      </p:sp>
      <p:sp>
        <p:nvSpPr>
          <p:cNvPr id="8" name="文本框 7"/>
          <p:cNvSpPr txBox="1">
            <a:spLocks noChangeArrowheads="1"/>
          </p:cNvSpPr>
          <p:nvPr/>
        </p:nvSpPr>
        <p:spPr bwMode="auto">
          <a:xfrm>
            <a:off x="1835150" y="3721100"/>
            <a:ext cx="50133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Tx/>
              <a:buNone/>
            </a:pPr>
            <a:r>
              <a:rPr lang="en-US" altLang="zh-CN" sz="1800" dirty="0" smtClean="0">
                <a:solidFill>
                  <a:srgbClr val="FFFFFF"/>
                </a:solidFill>
                <a:latin typeface="Arial" panose="020B0604020202020204" pitchFamily="34" charset="0"/>
                <a:ea typeface="宋体" panose="02010600030101010101" pitchFamily="2" charset="-122"/>
              </a:rPr>
              <a:t>We can know it is like we call for a taxi.</a:t>
            </a:r>
          </a:p>
          <a:p>
            <a:pPr>
              <a:spcBef>
                <a:spcPct val="0"/>
              </a:spcBef>
              <a:buFontTx/>
              <a:buNone/>
            </a:pPr>
            <a:endParaRPr lang="en-US" altLang="zh-CN" sz="1800" dirty="0" smtClean="0">
              <a:solidFill>
                <a:srgbClr val="FFFFFF"/>
              </a:solidFill>
              <a:latin typeface="Arial" panose="020B0604020202020204" pitchFamily="34" charset="0"/>
              <a:ea typeface="宋体" panose="02010600030101010101" pitchFamily="2" charset="-122"/>
            </a:endParaRPr>
          </a:p>
          <a:p>
            <a:pPr>
              <a:spcBef>
                <a:spcPct val="0"/>
              </a:spcBef>
              <a:buFontTx/>
              <a:buNone/>
            </a:pPr>
            <a:r>
              <a:rPr lang="en-US" altLang="zh-CN" sz="1800" dirty="0" smtClean="0">
                <a:solidFill>
                  <a:srgbClr val="FFFFFF"/>
                </a:solidFill>
                <a:latin typeface="Arial" panose="020B0604020202020204" pitchFamily="34" charset="0"/>
                <a:ea typeface="宋体" panose="02010600030101010101" pitchFamily="2" charset="-122"/>
              </a:rPr>
              <a:t>So </a:t>
            </a:r>
            <a:r>
              <a:rPr lang="en-US" altLang="zh-CN" sz="1800" dirty="0">
                <a:solidFill>
                  <a:srgbClr val="FFFFFF"/>
                </a:solidFill>
                <a:latin typeface="Arial" panose="020B0604020202020204" pitchFamily="34" charset="0"/>
                <a:ea typeface="宋体" panose="02010600030101010101" pitchFamily="2" charset="-122"/>
              </a:rPr>
              <a:t>the meaning is “call for”. </a:t>
            </a:r>
            <a:r>
              <a:rPr lang="zh-CN" altLang="en-US" sz="1800" dirty="0">
                <a:solidFill>
                  <a:srgbClr val="FFFFFF"/>
                </a:solidFill>
                <a:latin typeface="Arial" panose="020B0604020202020204" pitchFamily="34" charset="0"/>
                <a:ea typeface="宋体" panose="02010600030101010101" pitchFamily="2" charset="-122"/>
              </a:rPr>
              <a:t>向人或船打招呼</a:t>
            </a:r>
            <a:endParaRPr lang="zh-CN" altLang="en-US" sz="1800" dirty="0">
              <a:latin typeface="Arial" panose="020B0604020202020204" pitchFamily="34" charset="0"/>
              <a:ea typeface="宋体" panose="02010600030101010101" pitchFamily="2" charset="-122"/>
            </a:endParaRPr>
          </a:p>
          <a:p>
            <a:pPr>
              <a:spcBef>
                <a:spcPct val="0"/>
              </a:spcBef>
              <a:buFontTx/>
              <a:buNone/>
            </a:pPr>
            <a:endParaRPr lang="zh-CN" altLang="en-US" sz="1800" dirty="0">
              <a:latin typeface="Arial" panose="020B0604020202020204" pitchFamily="34" charset="0"/>
              <a:ea typeface="宋体" panose="02010600030101010101" pitchFamily="2" charset="-122"/>
            </a:endParaRPr>
          </a:p>
        </p:txBody>
      </p:sp>
      <p:grpSp>
        <p:nvGrpSpPr>
          <p:cNvPr id="15" name="组合 14"/>
          <p:cNvGrpSpPr>
            <a:grpSpLocks/>
          </p:cNvGrpSpPr>
          <p:nvPr/>
        </p:nvGrpSpPr>
        <p:grpSpPr bwMode="auto">
          <a:xfrm>
            <a:off x="3435329" y="2582907"/>
            <a:ext cx="1568701" cy="461920"/>
            <a:chOff x="382108" y="2663110"/>
            <a:chExt cx="3114374" cy="594153"/>
          </a:xfrm>
        </p:grpSpPr>
        <p:pic>
          <p:nvPicPr>
            <p:cNvPr id="16"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0187" y="2679211"/>
              <a:ext cx="3066295" cy="57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2"/>
            <p:cNvSpPr txBox="1">
              <a:spLocks noChangeArrowheads="1"/>
            </p:cNvSpPr>
            <p:nvPr/>
          </p:nvSpPr>
          <p:spPr bwMode="auto">
            <a:xfrm>
              <a:off x="382108" y="2663110"/>
              <a:ext cx="3096215" cy="36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Tx/>
                <a:buNone/>
              </a:pPr>
              <a:r>
                <a:rPr lang="en-US" altLang="zh-CN" sz="1800" dirty="0" smtClean="0">
                  <a:solidFill>
                    <a:srgbClr val="FFFFFF"/>
                  </a:solidFill>
                  <a:latin typeface="Arial" panose="020B0604020202020204" pitchFamily="34" charset="0"/>
                  <a:ea typeface="宋体" panose="02010600030101010101" pitchFamily="2" charset="-122"/>
                </a:rPr>
                <a:t> mini (prefix) </a:t>
              </a:r>
              <a:endParaRPr lang="zh-CN" altLang="en-US" sz="1800" dirty="0">
                <a:latin typeface="Arial" panose="020B0604020202020204" pitchFamily="34" charset="0"/>
                <a:ea typeface="宋体" panose="02010600030101010101" pitchFamily="2" charset="-122"/>
              </a:endParaRPr>
            </a:p>
          </p:txBody>
        </p:sp>
      </p:grpSp>
      <p:grpSp>
        <p:nvGrpSpPr>
          <p:cNvPr id="18" name="组合 17"/>
          <p:cNvGrpSpPr>
            <a:grpSpLocks/>
          </p:cNvGrpSpPr>
          <p:nvPr/>
        </p:nvGrpSpPr>
        <p:grpSpPr bwMode="auto">
          <a:xfrm>
            <a:off x="6371213" y="2600941"/>
            <a:ext cx="936978" cy="443885"/>
            <a:chOff x="382108" y="2663110"/>
            <a:chExt cx="3114374" cy="594153"/>
          </a:xfrm>
        </p:grpSpPr>
        <p:pic>
          <p:nvPicPr>
            <p:cNvPr id="19"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0187" y="2679211"/>
              <a:ext cx="3066295" cy="57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2"/>
            <p:cNvSpPr txBox="1">
              <a:spLocks noChangeArrowheads="1"/>
            </p:cNvSpPr>
            <p:nvPr/>
          </p:nvSpPr>
          <p:spPr bwMode="auto">
            <a:xfrm>
              <a:off x="382108" y="2663110"/>
              <a:ext cx="3096215" cy="36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Tx/>
                <a:buNone/>
              </a:pPr>
              <a:r>
                <a:rPr lang="en-US" altLang="zh-CN" sz="1800" dirty="0" err="1" smtClean="0">
                  <a:solidFill>
                    <a:srgbClr val="FFFFFF"/>
                  </a:solidFill>
                  <a:latin typeface="Arial" panose="020B0604020202020204" pitchFamily="34" charset="0"/>
                  <a:ea typeface="宋体" panose="02010600030101010101" pitchFamily="2" charset="-122"/>
                </a:rPr>
                <a:t>ature</a:t>
              </a:r>
              <a:endParaRPr lang="zh-CN" altLang="en-US" sz="1800" dirty="0">
                <a:latin typeface="Arial" panose="020B0604020202020204" pitchFamily="34" charset="0"/>
                <a:ea typeface="宋体" panose="02010600030101010101" pitchFamily="2" charset="-122"/>
              </a:endParaRPr>
            </a:p>
          </p:txBody>
        </p:sp>
      </p:grpSp>
      <p:grpSp>
        <p:nvGrpSpPr>
          <p:cNvPr id="21" name="组合 20"/>
          <p:cNvGrpSpPr>
            <a:grpSpLocks/>
          </p:cNvGrpSpPr>
          <p:nvPr/>
        </p:nvGrpSpPr>
        <p:grpSpPr bwMode="auto">
          <a:xfrm>
            <a:off x="2771854" y="2701341"/>
            <a:ext cx="336353" cy="255112"/>
            <a:chOff x="382108" y="2663112"/>
            <a:chExt cx="3114374" cy="594151"/>
          </a:xfrm>
        </p:grpSpPr>
        <p:pic>
          <p:nvPicPr>
            <p:cNvPr id="22"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0187" y="2679211"/>
              <a:ext cx="3066295" cy="57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文本框 2"/>
            <p:cNvSpPr txBox="1">
              <a:spLocks noChangeArrowheads="1"/>
            </p:cNvSpPr>
            <p:nvPr/>
          </p:nvSpPr>
          <p:spPr bwMode="auto">
            <a:xfrm>
              <a:off x="382108" y="2663112"/>
              <a:ext cx="3096217" cy="369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Tx/>
                <a:buNone/>
              </a:pPr>
              <a:r>
                <a:rPr lang="en-US" altLang="zh-CN" sz="1800" dirty="0">
                  <a:solidFill>
                    <a:srgbClr val="FFFFFF"/>
                  </a:solidFill>
                  <a:latin typeface="Arial" panose="020B0604020202020204" pitchFamily="34" charset="0"/>
                  <a:ea typeface="宋体" panose="02010600030101010101" pitchFamily="2" charset="-122"/>
                </a:rPr>
                <a:t>=</a:t>
              </a:r>
              <a:endParaRPr lang="zh-CN" altLang="en-US" sz="1800" dirty="0">
                <a:latin typeface="Arial" panose="020B0604020202020204" pitchFamily="34" charset="0"/>
                <a:ea typeface="宋体" panose="02010600030101010101" pitchFamily="2" charset="-122"/>
              </a:endParaRPr>
            </a:p>
          </p:txBody>
        </p:sp>
      </p:grpSp>
      <p:grpSp>
        <p:nvGrpSpPr>
          <p:cNvPr id="24" name="组合 23"/>
          <p:cNvGrpSpPr>
            <a:grpSpLocks/>
          </p:cNvGrpSpPr>
          <p:nvPr/>
        </p:nvGrpSpPr>
        <p:grpSpPr bwMode="auto">
          <a:xfrm>
            <a:off x="5562243" y="2692571"/>
            <a:ext cx="336353" cy="369332"/>
            <a:chOff x="382108" y="2663112"/>
            <a:chExt cx="3114374" cy="860167"/>
          </a:xfrm>
        </p:grpSpPr>
        <p:pic>
          <p:nvPicPr>
            <p:cNvPr id="25"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0187" y="2679211"/>
              <a:ext cx="3066295" cy="57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
            <p:cNvSpPr txBox="1">
              <a:spLocks noChangeArrowheads="1"/>
            </p:cNvSpPr>
            <p:nvPr/>
          </p:nvSpPr>
          <p:spPr bwMode="auto">
            <a:xfrm>
              <a:off x="382108" y="2663112"/>
              <a:ext cx="3096217" cy="860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Tx/>
                <a:buNone/>
              </a:pPr>
              <a:r>
                <a:rPr lang="en-US" altLang="zh-CN" sz="1800" dirty="0" smtClean="0">
                  <a:solidFill>
                    <a:srgbClr val="FFFFFF"/>
                  </a:solidFill>
                  <a:latin typeface="Arial" panose="020B0604020202020204" pitchFamily="34" charset="0"/>
                  <a:ea typeface="宋体" panose="02010600030101010101" pitchFamily="2" charset="-122"/>
                </a:rPr>
                <a:t>+</a:t>
              </a:r>
              <a:endParaRPr lang="zh-CN" altLang="en-US" sz="1800" dirty="0">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41756002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8" grpId="0"/>
      <p:bldP spid="5130" grpId="0"/>
      <p:bldP spid="7"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黑色背景"/>
          <p:cNvSpPr>
            <a:spLocks noChangeArrowheads="1"/>
          </p:cNvSpPr>
          <p:nvPr/>
        </p:nvSpPr>
        <p:spPr bwMode="auto">
          <a:xfrm>
            <a:off x="0" y="0"/>
            <a:ext cx="9144000" cy="51435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099" name="前言"/>
          <p:cNvSpPr>
            <a:spLocks noChangeArrowheads="1"/>
          </p:cNvSpPr>
          <p:nvPr/>
        </p:nvSpPr>
        <p:spPr bwMode="auto">
          <a:xfrm>
            <a:off x="1403350" y="79375"/>
            <a:ext cx="152157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5400" dirty="0" smtClean="0">
                <a:solidFill>
                  <a:srgbClr val="FF8607"/>
                </a:solidFill>
                <a:latin typeface="Impact" panose="020B0806030902050204" pitchFamily="34" charset="0"/>
                <a:sym typeface="Impact" panose="020B0806030902050204" pitchFamily="34" charset="0"/>
              </a:rPr>
              <a:t>Nerd</a:t>
            </a:r>
            <a:endParaRPr lang="zh-CN" altLang="en-US" sz="2800" dirty="0">
              <a:solidFill>
                <a:srgbClr val="FFFFFF"/>
              </a:solidFill>
              <a:latin typeface="Impact" panose="020B0806030902050204" pitchFamily="34" charset="0"/>
              <a:sym typeface="Impact" panose="020B0806030902050204" pitchFamily="34" charset="0"/>
            </a:endParaRPr>
          </a:p>
        </p:txBody>
      </p:sp>
      <p:sp>
        <p:nvSpPr>
          <p:cNvPr id="4100" name="矩形 254"/>
          <p:cNvSpPr>
            <a:spLocks noChangeArrowheads="1"/>
          </p:cNvSpPr>
          <p:nvPr/>
        </p:nvSpPr>
        <p:spPr bwMode="auto">
          <a:xfrm rot="10800000" flipV="1">
            <a:off x="0" y="1096963"/>
            <a:ext cx="9144000" cy="3582987"/>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11" name="组合 10"/>
          <p:cNvGrpSpPr>
            <a:grpSpLocks/>
          </p:cNvGrpSpPr>
          <p:nvPr/>
        </p:nvGrpSpPr>
        <p:grpSpPr bwMode="auto">
          <a:xfrm>
            <a:off x="382588" y="2663825"/>
            <a:ext cx="3114675" cy="646113"/>
            <a:chOff x="382108" y="2663112"/>
            <a:chExt cx="3114374" cy="646331"/>
          </a:xfrm>
        </p:grpSpPr>
        <p:pic>
          <p:nvPicPr>
            <p:cNvPr id="4109"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0187" y="2679211"/>
              <a:ext cx="3066295" cy="57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0" name="文本框 2"/>
            <p:cNvSpPr txBox="1">
              <a:spLocks noChangeArrowheads="1"/>
            </p:cNvSpPr>
            <p:nvPr/>
          </p:nvSpPr>
          <p:spPr bwMode="auto">
            <a:xfrm>
              <a:off x="382108" y="2663112"/>
              <a:ext cx="30962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Tx/>
                <a:buNone/>
              </a:pPr>
              <a:r>
                <a:rPr lang="en-US" altLang="zh-CN" sz="1800">
                  <a:solidFill>
                    <a:srgbClr val="FFFFFF"/>
                  </a:solidFill>
                  <a:latin typeface="Arial" panose="020B0604020202020204" pitchFamily="34" charset="0"/>
                  <a:ea typeface="宋体" panose="02010600030101010101" pitchFamily="2" charset="-122"/>
                </a:rPr>
                <a:t>“to make it easy for riders to”      we can know it is a verb</a:t>
              </a:r>
              <a:endParaRPr lang="zh-CN" altLang="en-US" sz="1800">
                <a:latin typeface="Arial" panose="020B0604020202020204" pitchFamily="34" charset="0"/>
                <a:ea typeface="宋体" panose="02010600030101010101" pitchFamily="2" charset="-122"/>
              </a:endParaRPr>
            </a:p>
          </p:txBody>
        </p:sp>
      </p:grpSp>
      <p:sp>
        <p:nvSpPr>
          <p:cNvPr id="5128" name="前言正文"/>
          <p:cNvSpPr>
            <a:spLocks noChangeArrowheads="1"/>
          </p:cNvSpPr>
          <p:nvPr/>
        </p:nvSpPr>
        <p:spPr bwMode="auto">
          <a:xfrm>
            <a:off x="1041400" y="1692275"/>
            <a:ext cx="756285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Font typeface="Arial" panose="020B0604020202020204" pitchFamily="34" charset="0"/>
              <a:buNone/>
            </a:pPr>
            <a:r>
              <a:rPr lang="en-US" altLang="zh-CN" sz="1600" dirty="0">
                <a:solidFill>
                  <a:srgbClr val="FFFFFF"/>
                </a:solidFill>
              </a:rPr>
              <a:t>And to make it easy for riders to hail a </a:t>
            </a:r>
            <a:r>
              <a:rPr lang="en-US" altLang="zh-CN" sz="1600" dirty="0" err="1">
                <a:solidFill>
                  <a:srgbClr val="FFFFFF"/>
                </a:solidFill>
              </a:rPr>
              <a:t>cyclo</a:t>
            </a:r>
            <a:r>
              <a:rPr lang="en-US" altLang="zh-CN" sz="1600" dirty="0">
                <a:solidFill>
                  <a:srgbClr val="FFFFFF"/>
                </a:solidFill>
              </a:rPr>
              <a:t>, all the divers will be equipped with cellphones, allowing them to “speed” off to pick up customers anywhere in the capital.</a:t>
            </a:r>
            <a:endParaRPr lang="zh-CN" altLang="zh-CN" sz="1600" dirty="0">
              <a:solidFill>
                <a:srgbClr val="FFFFFF"/>
              </a:solidFill>
            </a:endParaRPr>
          </a:p>
          <a:p>
            <a:pPr eaLnBrk="1" hangingPunct="1">
              <a:lnSpc>
                <a:spcPts val="1800"/>
              </a:lnSpc>
              <a:spcBef>
                <a:spcPct val="0"/>
              </a:spcBef>
              <a:buFont typeface="Arial" panose="020B0604020202020204" pitchFamily="34" charset="0"/>
              <a:buNone/>
            </a:pPr>
            <a:endParaRPr lang="zh-CN" altLang="en-US" sz="1800" dirty="0">
              <a:latin typeface="Arial" panose="020B0604020202020204" pitchFamily="34" charset="0"/>
              <a:ea typeface="宋体" panose="02010600030101010101" pitchFamily="2" charset="-122"/>
            </a:endParaRPr>
          </a:p>
        </p:txBody>
      </p:sp>
      <p:sp>
        <p:nvSpPr>
          <p:cNvPr id="5130" name="前言标题"/>
          <p:cNvSpPr>
            <a:spLocks noChangeArrowheads="1"/>
          </p:cNvSpPr>
          <p:nvPr/>
        </p:nvSpPr>
        <p:spPr bwMode="auto">
          <a:xfrm>
            <a:off x="323850" y="1289050"/>
            <a:ext cx="28797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600" dirty="0">
                <a:solidFill>
                  <a:srgbClr val="FFFFFF"/>
                </a:solidFill>
              </a:rPr>
              <a:t>Position in the original text </a:t>
            </a:r>
            <a:endParaRPr lang="zh-CN" altLang="en-US" sz="1600" dirty="0">
              <a:solidFill>
                <a:srgbClr val="FFFFFF"/>
              </a:solidFill>
            </a:endParaRPr>
          </a:p>
        </p:txBody>
      </p:sp>
      <p:grpSp>
        <p:nvGrpSpPr>
          <p:cNvPr id="10" name="组合 9"/>
          <p:cNvGrpSpPr>
            <a:grpSpLocks/>
          </p:cNvGrpSpPr>
          <p:nvPr/>
        </p:nvGrpSpPr>
        <p:grpSpPr bwMode="auto">
          <a:xfrm>
            <a:off x="4464050" y="2670175"/>
            <a:ext cx="3744913" cy="587375"/>
            <a:chOff x="4464029" y="2670553"/>
            <a:chExt cx="3744260" cy="586709"/>
          </a:xfrm>
        </p:grpSpPr>
        <p:pic>
          <p:nvPicPr>
            <p:cNvPr id="4107" name="图片 2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670553"/>
              <a:ext cx="3403470" cy="586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文本框 3"/>
            <p:cNvSpPr txBox="1">
              <a:spLocks noChangeArrowheads="1"/>
            </p:cNvSpPr>
            <p:nvPr/>
          </p:nvSpPr>
          <p:spPr bwMode="auto">
            <a:xfrm>
              <a:off x="4464029" y="2802997"/>
              <a:ext cx="37442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Tx/>
                <a:buNone/>
              </a:pPr>
              <a:r>
                <a:rPr lang="en-US" altLang="zh-CN" sz="1800">
                  <a:solidFill>
                    <a:srgbClr val="FFFFFF"/>
                  </a:solidFill>
                  <a:latin typeface="Arial" panose="020B0604020202020204" pitchFamily="34" charset="0"/>
                  <a:ea typeface="宋体" panose="02010600030101010101" pitchFamily="2" charset="-122"/>
                </a:rPr>
                <a:t>“cyclo” is a kind of transportation</a:t>
              </a:r>
              <a:endParaRPr lang="zh-CN" altLang="en-US" sz="1800">
                <a:latin typeface="Arial" panose="020B0604020202020204" pitchFamily="34" charset="0"/>
                <a:ea typeface="宋体" panose="02010600030101010101" pitchFamily="2" charset="-122"/>
              </a:endParaRPr>
            </a:p>
          </p:txBody>
        </p:sp>
      </p:grpSp>
      <p:sp>
        <p:nvSpPr>
          <p:cNvPr id="7" name="下箭头 6"/>
          <p:cNvSpPr>
            <a:spLocks noChangeArrowheads="1"/>
          </p:cNvSpPr>
          <p:nvPr/>
        </p:nvSpPr>
        <p:spPr bwMode="auto">
          <a:xfrm>
            <a:off x="3798888" y="3217863"/>
            <a:ext cx="431800" cy="508000"/>
          </a:xfrm>
          <a:prstGeom prst="downArrow">
            <a:avLst>
              <a:gd name="adj1" fmla="val 50000"/>
              <a:gd name="adj2" fmla="val 50076"/>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a typeface="宋体" panose="02010600030101010101" pitchFamily="2" charset="-122"/>
            </a:endParaRPr>
          </a:p>
        </p:txBody>
      </p:sp>
      <p:sp>
        <p:nvSpPr>
          <p:cNvPr id="8" name="文本框 7"/>
          <p:cNvSpPr txBox="1">
            <a:spLocks noChangeArrowheads="1"/>
          </p:cNvSpPr>
          <p:nvPr/>
        </p:nvSpPr>
        <p:spPr bwMode="auto">
          <a:xfrm>
            <a:off x="1835150" y="3721100"/>
            <a:ext cx="50133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Tx/>
              <a:buNone/>
            </a:pPr>
            <a:r>
              <a:rPr lang="en-US" altLang="zh-CN" sz="1800">
                <a:solidFill>
                  <a:srgbClr val="FFFFFF"/>
                </a:solidFill>
                <a:latin typeface="Arial" panose="020B0604020202020204" pitchFamily="34" charset="0"/>
                <a:ea typeface="宋体" panose="02010600030101010101" pitchFamily="2" charset="-122"/>
              </a:rPr>
              <a:t>We can know it is like we call for a taxi.</a:t>
            </a:r>
          </a:p>
          <a:p>
            <a:pPr>
              <a:spcBef>
                <a:spcPct val="0"/>
              </a:spcBef>
              <a:buFontTx/>
              <a:buNone/>
            </a:pPr>
            <a:endParaRPr lang="en-US" altLang="zh-CN" sz="1800">
              <a:solidFill>
                <a:srgbClr val="FFFFFF"/>
              </a:solidFill>
              <a:latin typeface="Arial" panose="020B0604020202020204" pitchFamily="34" charset="0"/>
              <a:ea typeface="宋体" panose="02010600030101010101" pitchFamily="2" charset="-122"/>
            </a:endParaRPr>
          </a:p>
          <a:p>
            <a:pPr>
              <a:spcBef>
                <a:spcPct val="0"/>
              </a:spcBef>
              <a:buFontTx/>
              <a:buNone/>
            </a:pPr>
            <a:r>
              <a:rPr lang="en-US" altLang="zh-CN" sz="1800">
                <a:solidFill>
                  <a:srgbClr val="FFFFFF"/>
                </a:solidFill>
                <a:latin typeface="Arial" panose="020B0604020202020204" pitchFamily="34" charset="0"/>
                <a:ea typeface="宋体" panose="02010600030101010101" pitchFamily="2" charset="-122"/>
              </a:rPr>
              <a:t>So the meaning is “call for”. </a:t>
            </a:r>
            <a:r>
              <a:rPr lang="zh-CN" altLang="en-US" sz="1800">
                <a:solidFill>
                  <a:srgbClr val="FFFFFF"/>
                </a:solidFill>
                <a:latin typeface="Arial" panose="020B0604020202020204" pitchFamily="34" charset="0"/>
                <a:ea typeface="宋体" panose="02010600030101010101" pitchFamily="2" charset="-122"/>
              </a:rPr>
              <a:t>向人或船打招呼</a:t>
            </a:r>
            <a:endParaRPr lang="zh-CN" altLang="en-US" sz="1800">
              <a:latin typeface="Arial" panose="020B0604020202020204" pitchFamily="34" charset="0"/>
              <a:ea typeface="宋体" panose="02010600030101010101" pitchFamily="2" charset="-122"/>
            </a:endParaRPr>
          </a:p>
          <a:p>
            <a:pPr>
              <a:spcBef>
                <a:spcPct val="0"/>
              </a:spcBef>
              <a:buFontTx/>
              <a:buNone/>
            </a:pPr>
            <a:endParaRPr lang="zh-CN" altLang="en-US" sz="18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0230875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8" grpId="0"/>
      <p:bldP spid="5130" grpId="0"/>
      <p:bldP spid="7"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quarter" idx="10"/>
          </p:nvPr>
        </p:nvSpPr>
        <p:spPr/>
        <p:txBody>
          <a:bodyPr/>
          <a:lstStyle/>
          <a:p>
            <a:pPr>
              <a:defRPr/>
            </a:pPr>
            <a:fld id="{4A73955D-60AC-4FED-924D-4571B64BED2E}" type="datetime1">
              <a:rPr lang="zh-CN" altLang="en-US"/>
              <a:pPr>
                <a:defRPr/>
              </a:pPr>
              <a:t>2016/5/14</a:t>
            </a:fld>
            <a:endParaRPr lang="zh-CN" altLang="en-US" sz="1800">
              <a:solidFill>
                <a:schemeClr val="tx1"/>
              </a:solidFill>
              <a:latin typeface="Arial" panose="020B0604020202020204" pitchFamily="34" charset="0"/>
              <a:ea typeface="宋体" panose="02010600030101010101" pitchFamily="2" charset="-122"/>
            </a:endParaRPr>
          </a:p>
        </p:txBody>
      </p:sp>
      <p:sp>
        <p:nvSpPr>
          <p:cNvPr id="4099" name="Rectangle 2"/>
          <p:cNvSpPr>
            <a:spLocks noGrp="1" noChangeArrowheads="1"/>
          </p:cNvSpPr>
          <p:nvPr>
            <p:ph type="title"/>
          </p:nvPr>
        </p:nvSpPr>
        <p:spPr/>
        <p:txBody>
          <a:bodyPr/>
          <a:lstStyle/>
          <a:p>
            <a:pPr eaLnBrk="1" hangingPunct="1"/>
            <a:endParaRPr lang="zh-CN" altLang="zh-CN" smtClean="0"/>
          </a:p>
        </p:txBody>
      </p:sp>
      <p:sp>
        <p:nvSpPr>
          <p:cNvPr id="4100" name="Rectangle 3"/>
          <p:cNvSpPr>
            <a:spLocks noGrp="1" noChangeArrowheads="1"/>
          </p:cNvSpPr>
          <p:nvPr>
            <p:ph type="body" idx="1"/>
          </p:nvPr>
        </p:nvSpPr>
        <p:spPr/>
        <p:txBody>
          <a:bodyPr/>
          <a:lstStyle/>
          <a:p>
            <a:pPr eaLnBrk="1" hangingPunct="1"/>
            <a:endParaRPr lang="zh-CN" altLang="zh-CN" smtClean="0"/>
          </a:p>
        </p:txBody>
      </p:sp>
      <p:pic>
        <p:nvPicPr>
          <p:cNvPr id="410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7463"/>
            <a:ext cx="8408988" cy="5140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102" name="Rectangle 5"/>
          <p:cNvSpPr>
            <a:spLocks noChangeArrowheads="1"/>
          </p:cNvSpPr>
          <p:nvPr/>
        </p:nvSpPr>
        <p:spPr bwMode="auto">
          <a:xfrm>
            <a:off x="0" y="-17463"/>
            <a:ext cx="755650" cy="5160963"/>
          </a:xfrm>
          <a:prstGeom prst="rect">
            <a:avLst/>
          </a:prstGeom>
          <a:solidFill>
            <a:srgbClr val="FF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1800">
              <a:latin typeface="Arial" panose="020B0604020202020204" pitchFamily="34" charset="0"/>
              <a:ea typeface="宋体" panose="02010600030101010101" pitchFamily="2" charset="-122"/>
            </a:endParaRPr>
          </a:p>
        </p:txBody>
      </p:sp>
      <p:sp>
        <p:nvSpPr>
          <p:cNvPr id="4103" name="Text Box 6"/>
          <p:cNvSpPr txBox="1">
            <a:spLocks noChangeArrowheads="1"/>
          </p:cNvSpPr>
          <p:nvPr/>
        </p:nvSpPr>
        <p:spPr bwMode="auto">
          <a:xfrm>
            <a:off x="34925" y="339725"/>
            <a:ext cx="609600"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a:solidFill>
                  <a:schemeClr val="bg1"/>
                </a:solidFill>
                <a:latin typeface="Arial" panose="020B0604020202020204" pitchFamily="34" charset="0"/>
                <a:ea typeface="幼圆" panose="02010509060101010101" pitchFamily="49" charset="-122"/>
              </a:rPr>
              <a:t>右边是文档部分预览图展示</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黑色背景"/>
          <p:cNvSpPr>
            <a:spLocks noChangeArrowheads="1"/>
          </p:cNvSpPr>
          <p:nvPr/>
        </p:nvSpPr>
        <p:spPr bwMode="auto">
          <a:xfrm>
            <a:off x="0" y="0"/>
            <a:ext cx="9144000" cy="51435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5123" name="前言"/>
          <p:cNvSpPr>
            <a:spLocks noChangeArrowheads="1"/>
          </p:cNvSpPr>
          <p:nvPr/>
        </p:nvSpPr>
        <p:spPr bwMode="auto">
          <a:xfrm>
            <a:off x="1108075" y="339725"/>
            <a:ext cx="2022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800">
                <a:solidFill>
                  <a:srgbClr val="FF8607"/>
                </a:solidFill>
                <a:latin typeface="Impact" panose="020B0806030902050204" pitchFamily="34" charset="0"/>
                <a:sym typeface="Impact" panose="020B0806030902050204" pitchFamily="34" charset="0"/>
              </a:rPr>
              <a:t>i</a:t>
            </a:r>
            <a:r>
              <a:rPr lang="en-US" altLang="zh-CN" sz="2800">
                <a:solidFill>
                  <a:srgbClr val="FFFFFF"/>
                </a:solidFill>
                <a:latin typeface="Impact" panose="020B0806030902050204" pitchFamily="34" charset="0"/>
                <a:sym typeface="Impact" panose="020B0806030902050204" pitchFamily="34" charset="0"/>
              </a:rPr>
              <a:t>ntroduction</a:t>
            </a:r>
            <a:endParaRPr lang="zh-CN" altLang="en-US" sz="2800">
              <a:solidFill>
                <a:srgbClr val="FFFFFF"/>
              </a:solidFill>
              <a:latin typeface="Impact" panose="020B0806030902050204" pitchFamily="34" charset="0"/>
              <a:sym typeface="Impact" panose="020B0806030902050204" pitchFamily="34" charset="0"/>
            </a:endParaRPr>
          </a:p>
        </p:txBody>
      </p:sp>
      <p:grpSp>
        <p:nvGrpSpPr>
          <p:cNvPr id="5124" name="Group 4"/>
          <p:cNvGrpSpPr>
            <a:grpSpLocks/>
          </p:cNvGrpSpPr>
          <p:nvPr/>
        </p:nvGrpSpPr>
        <p:grpSpPr bwMode="auto">
          <a:xfrm>
            <a:off x="0" y="931863"/>
            <a:ext cx="9144000" cy="3727450"/>
            <a:chOff x="0" y="0"/>
            <a:chExt cx="9144000" cy="3728183"/>
          </a:xfrm>
        </p:grpSpPr>
        <p:sp>
          <p:nvSpPr>
            <p:cNvPr id="5135" name="矩形 254"/>
            <p:cNvSpPr>
              <a:spLocks noChangeArrowheads="1"/>
            </p:cNvSpPr>
            <p:nvPr/>
          </p:nvSpPr>
          <p:spPr bwMode="auto">
            <a:xfrm rot="10800000" flipV="1">
              <a:off x="0" y="144015"/>
              <a:ext cx="9144000" cy="3584168"/>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5136" name="直角三角形 6"/>
            <p:cNvSpPr>
              <a:spLocks noChangeArrowheads="1"/>
            </p:cNvSpPr>
            <p:nvPr/>
          </p:nvSpPr>
          <p:spPr bwMode="auto">
            <a:xfrm rot="8100000">
              <a:off x="1101425" y="0"/>
              <a:ext cx="288032" cy="288032"/>
            </a:xfrm>
            <a:prstGeom prst="rtTriangle">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sp>
        <p:nvSpPr>
          <p:cNvPr id="5125" name="图片2"/>
          <p:cNvSpPr>
            <a:spLocks noChangeArrowheads="1"/>
          </p:cNvSpPr>
          <p:nvPr/>
        </p:nvSpPr>
        <p:spPr bwMode="auto">
          <a:xfrm>
            <a:off x="638175" y="3416300"/>
            <a:ext cx="1270000" cy="846138"/>
          </a:xfrm>
          <a:prstGeom prst="rect">
            <a:avLst/>
          </a:prstGeom>
          <a:blipFill dpi="0" rotWithShape="1">
            <a:blip r:embed="rId2"/>
            <a:srcRect/>
            <a:stretch>
              <a:fillRect/>
            </a:stretch>
          </a:blipFill>
          <a:ln w="3175">
            <a:solidFill>
              <a:srgbClr val="5F5F5F"/>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5126" name="图片3"/>
          <p:cNvSpPr>
            <a:spLocks noChangeArrowheads="1"/>
          </p:cNvSpPr>
          <p:nvPr/>
        </p:nvSpPr>
        <p:spPr bwMode="auto">
          <a:xfrm>
            <a:off x="2068513" y="3416300"/>
            <a:ext cx="1270000" cy="846138"/>
          </a:xfrm>
          <a:prstGeom prst="rect">
            <a:avLst/>
          </a:prstGeom>
          <a:blipFill dpi="0" rotWithShape="1">
            <a:blip r:embed="rId2"/>
            <a:srcRect/>
            <a:stretch>
              <a:fillRect/>
            </a:stretch>
          </a:blipFill>
          <a:ln w="3175">
            <a:solidFill>
              <a:srgbClr val="5F5F5F"/>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5127" name="Group 9"/>
          <p:cNvGrpSpPr>
            <a:grpSpLocks/>
          </p:cNvGrpSpPr>
          <p:nvPr/>
        </p:nvGrpSpPr>
        <p:grpSpPr bwMode="auto">
          <a:xfrm>
            <a:off x="638175" y="1447800"/>
            <a:ext cx="2700338" cy="1800225"/>
            <a:chOff x="0" y="0"/>
            <a:chExt cx="2700300" cy="1800200"/>
          </a:xfrm>
        </p:grpSpPr>
        <p:sp>
          <p:nvSpPr>
            <p:cNvPr id="5131" name="图片1"/>
            <p:cNvSpPr>
              <a:spLocks noChangeArrowheads="1"/>
            </p:cNvSpPr>
            <p:nvPr/>
          </p:nvSpPr>
          <p:spPr bwMode="auto">
            <a:xfrm>
              <a:off x="0" y="0"/>
              <a:ext cx="2700300" cy="1800200"/>
            </a:xfrm>
            <a:prstGeom prst="rect">
              <a:avLst/>
            </a:prstGeom>
            <a:blipFill dpi="0" rotWithShape="1">
              <a:blip r:embed="rId3"/>
              <a:srcRect/>
              <a:stretch>
                <a:fillRect/>
              </a:stretch>
            </a:blipFill>
            <a:ln w="3175">
              <a:solidFill>
                <a:srgbClr val="5F5F5F"/>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5132" name="Group 11"/>
            <p:cNvGrpSpPr>
              <a:grpSpLocks noChangeAspect="1"/>
            </p:cNvGrpSpPr>
            <p:nvPr/>
          </p:nvGrpSpPr>
          <p:grpSpPr bwMode="auto">
            <a:xfrm>
              <a:off x="2340300" y="1440200"/>
              <a:ext cx="360000" cy="360000"/>
              <a:chOff x="0" y="0"/>
              <a:chExt cx="360000" cy="360000"/>
            </a:xfrm>
          </p:grpSpPr>
          <p:sp>
            <p:nvSpPr>
              <p:cNvPr id="5133" name="直角三角形 21"/>
              <p:cNvSpPr>
                <a:spLocks noChangeAspect="1" noChangeArrowheads="1"/>
              </p:cNvSpPr>
              <p:nvPr/>
            </p:nvSpPr>
            <p:spPr bwMode="auto">
              <a:xfrm flipH="1">
                <a:off x="0" y="0"/>
                <a:ext cx="360000" cy="360000"/>
              </a:xfrm>
              <a:prstGeom prst="rtTriangle">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5134" name="等腰三角形 23"/>
              <p:cNvSpPr>
                <a:spLocks noChangeAspect="1" noChangeArrowheads="1"/>
              </p:cNvSpPr>
              <p:nvPr/>
            </p:nvSpPr>
            <p:spPr bwMode="auto">
              <a:xfrm rot="5400000">
                <a:off x="225506" y="206927"/>
                <a:ext cx="83520" cy="72000"/>
              </a:xfrm>
              <a:prstGeom prst="triangle">
                <a:avLst>
                  <a:gd name="adj" fmla="val 5000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grpSp>
      <p:sp>
        <p:nvSpPr>
          <p:cNvPr id="5128" name="前言正文"/>
          <p:cNvSpPr>
            <a:spLocks noChangeArrowheads="1"/>
          </p:cNvSpPr>
          <p:nvPr/>
        </p:nvSpPr>
        <p:spPr bwMode="auto">
          <a:xfrm>
            <a:off x="3635375" y="1727200"/>
            <a:ext cx="4991100" cy="26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800"/>
              </a:lnSpc>
              <a:spcBef>
                <a:spcPct val="0"/>
              </a:spcBef>
              <a:buFont typeface="Arial" panose="020B0604020202020204" pitchFamily="34" charset="0"/>
              <a:buNone/>
            </a:pPr>
            <a:r>
              <a:rPr lang="en-US" altLang="zh-CN" sz="1100">
                <a:solidFill>
                  <a:srgbClr val="282828"/>
                </a:solidFill>
                <a:sym typeface="微软雅黑" panose="020B0503020204020204" pitchFamily="34" charset="-122"/>
              </a:rPr>
              <a:t>Please add a comment here. According to adjust the font and font size. Recommended justified. Please add a comment here. According to adjust the font and font size. Recommended justified. </a:t>
            </a:r>
          </a:p>
          <a:p>
            <a:pPr eaLnBrk="1" hangingPunct="1">
              <a:lnSpc>
                <a:spcPts val="1800"/>
              </a:lnSpc>
              <a:spcBef>
                <a:spcPct val="0"/>
              </a:spcBef>
              <a:buFont typeface="Arial" panose="020B0604020202020204" pitchFamily="34" charset="0"/>
              <a:buNone/>
            </a:pPr>
            <a:r>
              <a:rPr lang="en-US" altLang="zh-CN" sz="1100">
                <a:solidFill>
                  <a:srgbClr val="282828"/>
                </a:solidFill>
                <a:sym typeface="微软雅黑" panose="020B0503020204020204" pitchFamily="34" charset="-122"/>
              </a:rPr>
              <a:t>Please add a comment here. According to adjust the font and font size. Recommended justified. Please add a comment here. According to adjust the font and font size. Recommended justified. Recommended justified. Please add a comment here. According to adjust the font and font size. Recommended justified. Please add a comment here. According to adjust the font and font size. Recommended justified. </a:t>
            </a:r>
          </a:p>
          <a:p>
            <a:pPr eaLnBrk="1" hangingPunct="1">
              <a:lnSpc>
                <a:spcPts val="1800"/>
              </a:lnSpc>
              <a:spcBef>
                <a:spcPct val="0"/>
              </a:spcBef>
              <a:buFont typeface="Arial" panose="020B0604020202020204" pitchFamily="34" charset="0"/>
              <a:buNone/>
            </a:pPr>
            <a:r>
              <a:rPr lang="en-US" altLang="zh-CN" sz="1100">
                <a:solidFill>
                  <a:srgbClr val="282828"/>
                </a:solidFill>
                <a:sym typeface="微软雅黑" panose="020B0503020204020204" pitchFamily="34" charset="-122"/>
              </a:rPr>
              <a:t>Please add a comment here. According to adjust the font and font size. Recommended justified. </a:t>
            </a:r>
            <a:endParaRPr lang="zh-CN" altLang="en-US" sz="1800">
              <a:latin typeface="Arial" panose="020B0604020202020204" pitchFamily="34" charset="0"/>
              <a:ea typeface="宋体" panose="02010600030101010101" pitchFamily="2" charset="-122"/>
            </a:endParaRPr>
          </a:p>
        </p:txBody>
      </p:sp>
      <p:sp>
        <p:nvSpPr>
          <p:cNvPr id="5129" name="前言标题装饰线"/>
          <p:cNvSpPr>
            <a:spLocks noChangeArrowheads="1"/>
          </p:cNvSpPr>
          <p:nvPr/>
        </p:nvSpPr>
        <p:spPr bwMode="auto">
          <a:xfrm>
            <a:off x="3730625" y="1700213"/>
            <a:ext cx="4752975" cy="174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5130" name="前言标题"/>
          <p:cNvSpPr>
            <a:spLocks noChangeArrowheads="1"/>
          </p:cNvSpPr>
          <p:nvPr/>
        </p:nvSpPr>
        <p:spPr bwMode="auto">
          <a:xfrm>
            <a:off x="3635375" y="1347788"/>
            <a:ext cx="51133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600" dirty="0">
                <a:solidFill>
                  <a:srgbClr val="FFFFFF"/>
                </a:solidFill>
                <a:sym typeface="微软雅黑" panose="020B0503020204020204" pitchFamily="34" charset="-122"/>
              </a:rPr>
              <a:t>Please add title in here</a:t>
            </a:r>
            <a:endParaRPr lang="zh-CN" altLang="en-US" sz="1800" dirty="0">
              <a:latin typeface="Arial" panose="020B0604020202020204" pitchFamily="34" charset="0"/>
              <a:ea typeface="宋体" panose="02010600030101010101" pitchFamily="2" charset="-122"/>
            </a:endParaRPr>
          </a:p>
        </p:txBody>
      </p:sp>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4"/>
          <p:cNvSpPr>
            <a:spLocks noChangeArrowheads="1"/>
          </p:cNvSpPr>
          <p:nvPr/>
        </p:nvSpPr>
        <p:spPr bwMode="auto">
          <a:xfrm>
            <a:off x="0" y="0"/>
            <a:ext cx="2214563" cy="51435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6147" name="Group 3"/>
          <p:cNvGrpSpPr>
            <a:grpSpLocks/>
          </p:cNvGrpSpPr>
          <p:nvPr/>
        </p:nvGrpSpPr>
        <p:grpSpPr bwMode="auto">
          <a:xfrm flipH="1">
            <a:off x="0" y="0"/>
            <a:ext cx="5003800" cy="5143500"/>
            <a:chOff x="0" y="0"/>
            <a:chExt cx="5004049" cy="5143500"/>
          </a:xfrm>
        </p:grpSpPr>
        <p:sp>
          <p:nvSpPr>
            <p:cNvPr id="6181" name="直接连接符 34"/>
            <p:cNvSpPr>
              <a:spLocks noChangeShapeType="1"/>
            </p:cNvSpPr>
            <p:nvPr/>
          </p:nvSpPr>
          <p:spPr bwMode="auto">
            <a:xfrm flipH="1">
              <a:off x="2425903" y="3824346"/>
              <a:ext cx="2578144" cy="1319154"/>
            </a:xfrm>
            <a:prstGeom prst="line">
              <a:avLst/>
            </a:prstGeom>
            <a:noFill/>
            <a:ln w="9525">
              <a:solidFill>
                <a:srgbClr val="FFFFFF">
                  <a:alpha val="29019"/>
                </a:srgbClr>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82" name="直接连接符 35"/>
            <p:cNvSpPr>
              <a:spLocks noChangeShapeType="1"/>
            </p:cNvSpPr>
            <p:nvPr/>
          </p:nvSpPr>
          <p:spPr bwMode="auto">
            <a:xfrm flipH="1" flipV="1">
              <a:off x="0" y="627534"/>
              <a:ext cx="5004049" cy="3960440"/>
            </a:xfrm>
            <a:prstGeom prst="line">
              <a:avLst/>
            </a:prstGeom>
            <a:noFill/>
            <a:ln w="9525">
              <a:solidFill>
                <a:srgbClr val="FFFFFF">
                  <a:alpha val="29019"/>
                </a:srgbClr>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83" name="直接连接符 36"/>
            <p:cNvSpPr>
              <a:spLocks noChangeShapeType="1"/>
            </p:cNvSpPr>
            <p:nvPr/>
          </p:nvSpPr>
          <p:spPr bwMode="auto">
            <a:xfrm flipH="1">
              <a:off x="4248472" y="3013090"/>
              <a:ext cx="755575" cy="2130410"/>
            </a:xfrm>
            <a:prstGeom prst="line">
              <a:avLst/>
            </a:prstGeom>
            <a:noFill/>
            <a:ln w="9525">
              <a:solidFill>
                <a:srgbClr val="FFFFFF">
                  <a:alpha val="29019"/>
                </a:srgbClr>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84" name="直接连接符 38"/>
            <p:cNvSpPr>
              <a:spLocks noChangeShapeType="1"/>
            </p:cNvSpPr>
            <p:nvPr/>
          </p:nvSpPr>
          <p:spPr bwMode="auto">
            <a:xfrm>
              <a:off x="2608837" y="0"/>
              <a:ext cx="1495619" cy="5092030"/>
            </a:xfrm>
            <a:prstGeom prst="line">
              <a:avLst/>
            </a:prstGeom>
            <a:noFill/>
            <a:ln w="9525">
              <a:solidFill>
                <a:srgbClr val="FFFFFF">
                  <a:alpha val="29019"/>
                </a:srgbClr>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85" name="直接连接符 39"/>
            <p:cNvSpPr>
              <a:spLocks noChangeShapeType="1"/>
            </p:cNvSpPr>
            <p:nvPr/>
          </p:nvSpPr>
          <p:spPr bwMode="auto">
            <a:xfrm flipH="1">
              <a:off x="3168352" y="2571750"/>
              <a:ext cx="1835697" cy="2571750"/>
            </a:xfrm>
            <a:prstGeom prst="line">
              <a:avLst/>
            </a:prstGeom>
            <a:noFill/>
            <a:ln w="9525">
              <a:solidFill>
                <a:srgbClr val="FFFFFF">
                  <a:alpha val="29019"/>
                </a:srgbClr>
              </a:solidFill>
              <a:prstDash val="dash"/>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148" name="矩形 16"/>
          <p:cNvSpPr>
            <a:spLocks noChangeArrowheads="1"/>
          </p:cNvSpPr>
          <p:nvPr/>
        </p:nvSpPr>
        <p:spPr bwMode="auto">
          <a:xfrm>
            <a:off x="119063" y="165100"/>
            <a:ext cx="19764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400">
                <a:solidFill>
                  <a:srgbClr val="FFFFFF"/>
                </a:solidFill>
                <a:sym typeface="微软雅黑" panose="020B0503020204020204" pitchFamily="34" charset="-122"/>
              </a:rPr>
              <a:t>CATALOGUE</a:t>
            </a:r>
            <a:endParaRPr lang="zh-CN" altLang="en-US" sz="2400">
              <a:solidFill>
                <a:srgbClr val="FFFFFF"/>
              </a:solidFill>
              <a:sym typeface="微软雅黑" panose="020B0503020204020204" pitchFamily="34" charset="-122"/>
            </a:endParaRPr>
          </a:p>
        </p:txBody>
      </p:sp>
      <p:grpSp>
        <p:nvGrpSpPr>
          <p:cNvPr id="6149" name="Group 10"/>
          <p:cNvGrpSpPr>
            <a:grpSpLocks/>
          </p:cNvGrpSpPr>
          <p:nvPr/>
        </p:nvGrpSpPr>
        <p:grpSpPr bwMode="auto">
          <a:xfrm>
            <a:off x="2035175" y="774700"/>
            <a:ext cx="360363" cy="368300"/>
            <a:chOff x="0" y="0"/>
            <a:chExt cx="360040" cy="369332"/>
          </a:xfrm>
        </p:grpSpPr>
        <p:sp>
          <p:nvSpPr>
            <p:cNvPr id="6179" name="椭圆 23"/>
            <p:cNvSpPr>
              <a:spLocks noChangeArrowheads="1"/>
            </p:cNvSpPr>
            <p:nvPr/>
          </p:nvSpPr>
          <p:spPr bwMode="auto">
            <a:xfrm>
              <a:off x="0" y="4646"/>
              <a:ext cx="360040" cy="360040"/>
            </a:xfrm>
            <a:prstGeom prst="ellipse">
              <a:avLst/>
            </a:prstGeom>
            <a:solidFill>
              <a:srgbClr val="FF8607"/>
            </a:solidFill>
            <a:ln w="25400">
              <a:solidFill>
                <a:srgbClr val="FFFFFF"/>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6180" name="TextBox 52"/>
            <p:cNvSpPr>
              <a:spLocks noChangeArrowheads="1"/>
            </p:cNvSpPr>
            <p:nvPr/>
          </p:nvSpPr>
          <p:spPr bwMode="auto">
            <a:xfrm>
              <a:off x="20361" y="0"/>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800">
                  <a:solidFill>
                    <a:srgbClr val="FFFFFF"/>
                  </a:solidFill>
                  <a:sym typeface="微软雅黑" panose="020B0503020204020204" pitchFamily="34" charset="-122"/>
                </a:rPr>
                <a:t>1</a:t>
              </a:r>
              <a:endParaRPr lang="zh-CN" altLang="en-US" sz="1800">
                <a:solidFill>
                  <a:srgbClr val="FFFFFF"/>
                </a:solidFill>
                <a:sym typeface="微软雅黑" panose="020B0503020204020204" pitchFamily="34" charset="-122"/>
              </a:endParaRPr>
            </a:p>
          </p:txBody>
        </p:sp>
      </p:grpSp>
      <p:grpSp>
        <p:nvGrpSpPr>
          <p:cNvPr id="6150" name="Group 13"/>
          <p:cNvGrpSpPr>
            <a:grpSpLocks/>
          </p:cNvGrpSpPr>
          <p:nvPr/>
        </p:nvGrpSpPr>
        <p:grpSpPr bwMode="auto">
          <a:xfrm>
            <a:off x="2035175" y="1803400"/>
            <a:ext cx="360363" cy="369888"/>
            <a:chOff x="0" y="0"/>
            <a:chExt cx="360040" cy="369332"/>
          </a:xfrm>
        </p:grpSpPr>
        <p:sp>
          <p:nvSpPr>
            <p:cNvPr id="6177" name="椭圆 24"/>
            <p:cNvSpPr>
              <a:spLocks noChangeArrowheads="1"/>
            </p:cNvSpPr>
            <p:nvPr/>
          </p:nvSpPr>
          <p:spPr bwMode="auto">
            <a:xfrm>
              <a:off x="0" y="4647"/>
              <a:ext cx="360040" cy="360040"/>
            </a:xfrm>
            <a:prstGeom prst="ellipse">
              <a:avLst/>
            </a:prstGeom>
            <a:solidFill>
              <a:srgbClr val="FF8607"/>
            </a:solidFill>
            <a:ln w="25400">
              <a:solidFill>
                <a:srgbClr val="FFFFFF"/>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6178" name="TextBox 53"/>
            <p:cNvSpPr>
              <a:spLocks noChangeArrowheads="1"/>
            </p:cNvSpPr>
            <p:nvPr/>
          </p:nvSpPr>
          <p:spPr bwMode="auto">
            <a:xfrm>
              <a:off x="20361" y="0"/>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800">
                  <a:solidFill>
                    <a:srgbClr val="FFFFFF"/>
                  </a:solidFill>
                  <a:sym typeface="微软雅黑" panose="020B0503020204020204" pitchFamily="34" charset="-122"/>
                </a:rPr>
                <a:t>2</a:t>
              </a:r>
              <a:endParaRPr lang="zh-CN" altLang="en-US" sz="1800">
                <a:solidFill>
                  <a:srgbClr val="FFFFFF"/>
                </a:solidFill>
                <a:sym typeface="微软雅黑" panose="020B0503020204020204" pitchFamily="34" charset="-122"/>
              </a:endParaRPr>
            </a:p>
          </p:txBody>
        </p:sp>
      </p:grpSp>
      <p:grpSp>
        <p:nvGrpSpPr>
          <p:cNvPr id="6151" name="Group 16"/>
          <p:cNvGrpSpPr>
            <a:grpSpLocks/>
          </p:cNvGrpSpPr>
          <p:nvPr/>
        </p:nvGrpSpPr>
        <p:grpSpPr bwMode="auto">
          <a:xfrm>
            <a:off x="2035175" y="2816225"/>
            <a:ext cx="360363" cy="373063"/>
            <a:chOff x="0" y="0"/>
            <a:chExt cx="360040" cy="372618"/>
          </a:xfrm>
        </p:grpSpPr>
        <p:sp>
          <p:nvSpPr>
            <p:cNvPr id="6175" name="椭圆 26"/>
            <p:cNvSpPr>
              <a:spLocks noChangeArrowheads="1"/>
            </p:cNvSpPr>
            <p:nvPr/>
          </p:nvSpPr>
          <p:spPr bwMode="auto">
            <a:xfrm>
              <a:off x="0" y="0"/>
              <a:ext cx="360040" cy="360040"/>
            </a:xfrm>
            <a:prstGeom prst="ellipse">
              <a:avLst/>
            </a:prstGeom>
            <a:solidFill>
              <a:srgbClr val="FF8607"/>
            </a:solidFill>
            <a:ln w="25400">
              <a:solidFill>
                <a:srgbClr val="FFFFFF"/>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6176" name="TextBox 55"/>
            <p:cNvSpPr>
              <a:spLocks noChangeArrowheads="1"/>
            </p:cNvSpPr>
            <p:nvPr/>
          </p:nvSpPr>
          <p:spPr bwMode="auto">
            <a:xfrm>
              <a:off x="20361" y="3286"/>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800">
                  <a:solidFill>
                    <a:srgbClr val="FFFFFF"/>
                  </a:solidFill>
                  <a:sym typeface="微软雅黑" panose="020B0503020204020204" pitchFamily="34" charset="-122"/>
                </a:rPr>
                <a:t>3</a:t>
              </a:r>
              <a:endParaRPr lang="zh-CN" altLang="en-US" sz="1800">
                <a:solidFill>
                  <a:srgbClr val="FFFFFF"/>
                </a:solidFill>
                <a:sym typeface="微软雅黑" panose="020B0503020204020204" pitchFamily="34" charset="-122"/>
              </a:endParaRPr>
            </a:p>
          </p:txBody>
        </p:sp>
      </p:grpSp>
      <p:grpSp>
        <p:nvGrpSpPr>
          <p:cNvPr id="6152" name="Group 19"/>
          <p:cNvGrpSpPr>
            <a:grpSpLocks/>
          </p:cNvGrpSpPr>
          <p:nvPr/>
        </p:nvGrpSpPr>
        <p:grpSpPr bwMode="auto">
          <a:xfrm>
            <a:off x="2035175" y="3829050"/>
            <a:ext cx="360363" cy="369888"/>
            <a:chOff x="0" y="0"/>
            <a:chExt cx="360040" cy="369332"/>
          </a:xfrm>
        </p:grpSpPr>
        <p:sp>
          <p:nvSpPr>
            <p:cNvPr id="6173" name="椭圆 28"/>
            <p:cNvSpPr>
              <a:spLocks noChangeArrowheads="1"/>
            </p:cNvSpPr>
            <p:nvPr/>
          </p:nvSpPr>
          <p:spPr bwMode="auto">
            <a:xfrm>
              <a:off x="0" y="4646"/>
              <a:ext cx="360040" cy="360040"/>
            </a:xfrm>
            <a:prstGeom prst="ellipse">
              <a:avLst/>
            </a:prstGeom>
            <a:solidFill>
              <a:srgbClr val="FF8607"/>
            </a:solidFill>
            <a:ln w="25400">
              <a:solidFill>
                <a:srgbClr val="FFFFFF"/>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6174" name="TextBox 56"/>
            <p:cNvSpPr>
              <a:spLocks noChangeArrowheads="1"/>
            </p:cNvSpPr>
            <p:nvPr/>
          </p:nvSpPr>
          <p:spPr bwMode="auto">
            <a:xfrm>
              <a:off x="20359" y="0"/>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800">
                  <a:solidFill>
                    <a:srgbClr val="FFFFFF"/>
                  </a:solidFill>
                  <a:sym typeface="微软雅黑" panose="020B0503020204020204" pitchFamily="34" charset="-122"/>
                </a:rPr>
                <a:t>4</a:t>
              </a:r>
              <a:endParaRPr lang="zh-CN" altLang="en-US" sz="1800">
                <a:solidFill>
                  <a:srgbClr val="FFFFFF"/>
                </a:solidFill>
                <a:sym typeface="微软雅黑" panose="020B0503020204020204" pitchFamily="34" charset="-122"/>
              </a:endParaRPr>
            </a:p>
          </p:txBody>
        </p:sp>
      </p:grpSp>
      <p:grpSp>
        <p:nvGrpSpPr>
          <p:cNvPr id="6153" name="Group 22"/>
          <p:cNvGrpSpPr>
            <a:grpSpLocks/>
          </p:cNvGrpSpPr>
          <p:nvPr/>
        </p:nvGrpSpPr>
        <p:grpSpPr bwMode="auto">
          <a:xfrm>
            <a:off x="2578100" y="539750"/>
            <a:ext cx="863600" cy="865188"/>
            <a:chOff x="0" y="0"/>
            <a:chExt cx="864000" cy="864000"/>
          </a:xfrm>
        </p:grpSpPr>
        <p:sp>
          <p:nvSpPr>
            <p:cNvPr id="6171" name="椭圆 18"/>
            <p:cNvSpPr>
              <a:spLocks noChangeArrowheads="1"/>
            </p:cNvSpPr>
            <p:nvPr/>
          </p:nvSpPr>
          <p:spPr bwMode="auto">
            <a:xfrm>
              <a:off x="0" y="0"/>
              <a:ext cx="864000" cy="864000"/>
            </a:xfrm>
            <a:prstGeom prst="ellipse">
              <a:avLst/>
            </a:prstGeom>
            <a:solidFill>
              <a:srgbClr val="282828"/>
            </a:solidFill>
            <a:ln w="38100">
              <a:solidFill>
                <a:srgbClr val="D8D8D8"/>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6172" name="椭圆 22"/>
            <p:cNvSpPr>
              <a:spLocks noChangeArrowheads="1"/>
            </p:cNvSpPr>
            <p:nvPr/>
          </p:nvSpPr>
          <p:spPr bwMode="auto">
            <a:xfrm>
              <a:off x="90000" y="90000"/>
              <a:ext cx="684000" cy="684000"/>
            </a:xfrm>
            <a:prstGeom prst="ellipse">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grpSp>
        <p:nvGrpSpPr>
          <p:cNvPr id="6154" name="Group 25"/>
          <p:cNvGrpSpPr>
            <a:grpSpLocks/>
          </p:cNvGrpSpPr>
          <p:nvPr/>
        </p:nvGrpSpPr>
        <p:grpSpPr bwMode="auto">
          <a:xfrm>
            <a:off x="2578100" y="1555750"/>
            <a:ext cx="863600" cy="865188"/>
            <a:chOff x="0" y="0"/>
            <a:chExt cx="864000" cy="864000"/>
          </a:xfrm>
        </p:grpSpPr>
        <p:sp>
          <p:nvSpPr>
            <p:cNvPr id="6169" name="椭圆 19"/>
            <p:cNvSpPr>
              <a:spLocks noChangeArrowheads="1"/>
            </p:cNvSpPr>
            <p:nvPr/>
          </p:nvSpPr>
          <p:spPr bwMode="auto">
            <a:xfrm>
              <a:off x="0" y="0"/>
              <a:ext cx="864000" cy="864000"/>
            </a:xfrm>
            <a:prstGeom prst="ellipse">
              <a:avLst/>
            </a:prstGeom>
            <a:solidFill>
              <a:srgbClr val="282828"/>
            </a:solidFill>
            <a:ln w="38100">
              <a:solidFill>
                <a:srgbClr val="D8D8D8"/>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6170" name="椭圆 57"/>
            <p:cNvSpPr>
              <a:spLocks noChangeArrowheads="1"/>
            </p:cNvSpPr>
            <p:nvPr/>
          </p:nvSpPr>
          <p:spPr bwMode="auto">
            <a:xfrm>
              <a:off x="90000" y="90000"/>
              <a:ext cx="684000" cy="684000"/>
            </a:xfrm>
            <a:prstGeom prst="ellipse">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grpSp>
        <p:nvGrpSpPr>
          <p:cNvPr id="6155" name="Group 28"/>
          <p:cNvGrpSpPr>
            <a:grpSpLocks/>
          </p:cNvGrpSpPr>
          <p:nvPr/>
        </p:nvGrpSpPr>
        <p:grpSpPr bwMode="auto">
          <a:xfrm>
            <a:off x="2578100" y="2573338"/>
            <a:ext cx="863600" cy="863600"/>
            <a:chOff x="0" y="0"/>
            <a:chExt cx="864000" cy="864000"/>
          </a:xfrm>
        </p:grpSpPr>
        <p:sp>
          <p:nvSpPr>
            <p:cNvPr id="6167" name="椭圆 20"/>
            <p:cNvSpPr>
              <a:spLocks noChangeArrowheads="1"/>
            </p:cNvSpPr>
            <p:nvPr/>
          </p:nvSpPr>
          <p:spPr bwMode="auto">
            <a:xfrm>
              <a:off x="0" y="0"/>
              <a:ext cx="864000" cy="864000"/>
            </a:xfrm>
            <a:prstGeom prst="ellipse">
              <a:avLst/>
            </a:prstGeom>
            <a:solidFill>
              <a:srgbClr val="282828"/>
            </a:solidFill>
            <a:ln w="38100">
              <a:solidFill>
                <a:srgbClr val="D8D8D8"/>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6168" name="椭圆 58"/>
            <p:cNvSpPr>
              <a:spLocks noChangeArrowheads="1"/>
            </p:cNvSpPr>
            <p:nvPr/>
          </p:nvSpPr>
          <p:spPr bwMode="auto">
            <a:xfrm>
              <a:off x="90000" y="90000"/>
              <a:ext cx="684000" cy="684000"/>
            </a:xfrm>
            <a:prstGeom prst="ellipse">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grpSp>
        <p:nvGrpSpPr>
          <p:cNvPr id="6156" name="Group 31"/>
          <p:cNvGrpSpPr>
            <a:grpSpLocks/>
          </p:cNvGrpSpPr>
          <p:nvPr/>
        </p:nvGrpSpPr>
        <p:grpSpPr bwMode="auto">
          <a:xfrm>
            <a:off x="2578100" y="3589338"/>
            <a:ext cx="863600" cy="865187"/>
            <a:chOff x="0" y="0"/>
            <a:chExt cx="864000" cy="864000"/>
          </a:xfrm>
        </p:grpSpPr>
        <p:sp>
          <p:nvSpPr>
            <p:cNvPr id="6165" name="椭圆 21"/>
            <p:cNvSpPr>
              <a:spLocks noChangeArrowheads="1"/>
            </p:cNvSpPr>
            <p:nvPr/>
          </p:nvSpPr>
          <p:spPr bwMode="auto">
            <a:xfrm>
              <a:off x="0" y="0"/>
              <a:ext cx="864000" cy="864000"/>
            </a:xfrm>
            <a:prstGeom prst="ellipse">
              <a:avLst/>
            </a:prstGeom>
            <a:solidFill>
              <a:srgbClr val="282828"/>
            </a:solidFill>
            <a:ln w="38100">
              <a:solidFill>
                <a:srgbClr val="D8D8D8"/>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6166" name="椭圆 59"/>
            <p:cNvSpPr>
              <a:spLocks noChangeArrowheads="1"/>
            </p:cNvSpPr>
            <p:nvPr/>
          </p:nvSpPr>
          <p:spPr bwMode="auto">
            <a:xfrm>
              <a:off x="90000" y="90000"/>
              <a:ext cx="684000" cy="684000"/>
            </a:xfrm>
            <a:prstGeom prst="ellipse">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sp>
        <p:nvSpPr>
          <p:cNvPr id="6157" name="矩形 30"/>
          <p:cNvSpPr>
            <a:spLocks noChangeArrowheads="1"/>
          </p:cNvSpPr>
          <p:nvPr/>
        </p:nvSpPr>
        <p:spPr bwMode="auto">
          <a:xfrm>
            <a:off x="3522663" y="655638"/>
            <a:ext cx="56213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800">
                <a:solidFill>
                  <a:srgbClr val="000000"/>
                </a:solidFill>
                <a:sym typeface="微软雅黑" panose="020B0503020204020204" pitchFamily="34" charset="-122"/>
              </a:rPr>
              <a:t>Please insert title here</a:t>
            </a:r>
            <a:endParaRPr lang="zh-CN" altLang="en-US" sz="1800">
              <a:solidFill>
                <a:srgbClr val="000000"/>
              </a:solidFill>
              <a:sym typeface="微软雅黑" panose="020B0503020204020204" pitchFamily="34" charset="-122"/>
            </a:endParaRPr>
          </a:p>
        </p:txBody>
      </p:sp>
      <p:sp>
        <p:nvSpPr>
          <p:cNvPr id="6158" name="矩形 51"/>
          <p:cNvSpPr>
            <a:spLocks noChangeArrowheads="1"/>
          </p:cNvSpPr>
          <p:nvPr/>
        </p:nvSpPr>
        <p:spPr bwMode="auto">
          <a:xfrm>
            <a:off x="3522663" y="982663"/>
            <a:ext cx="56213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a:solidFill>
                  <a:srgbClr val="A5A5A5"/>
                </a:solidFill>
                <a:sym typeface="微软雅黑" panose="020B0503020204020204" pitchFamily="34" charset="-122"/>
              </a:rPr>
              <a:t>Please add the title here illustrated text</a:t>
            </a:r>
            <a:endParaRPr lang="zh-CN" altLang="en-US" sz="1200">
              <a:solidFill>
                <a:srgbClr val="A5A5A5"/>
              </a:solidFill>
              <a:sym typeface="微软雅黑" panose="020B0503020204020204" pitchFamily="34" charset="-122"/>
            </a:endParaRPr>
          </a:p>
        </p:txBody>
      </p:sp>
      <p:sp>
        <p:nvSpPr>
          <p:cNvPr id="6159" name="矩形 68"/>
          <p:cNvSpPr>
            <a:spLocks noChangeArrowheads="1"/>
          </p:cNvSpPr>
          <p:nvPr/>
        </p:nvSpPr>
        <p:spPr bwMode="auto">
          <a:xfrm>
            <a:off x="3522663" y="3733800"/>
            <a:ext cx="5621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800">
                <a:solidFill>
                  <a:srgbClr val="000000"/>
                </a:solidFill>
                <a:sym typeface="微软雅黑" panose="020B0503020204020204" pitchFamily="34" charset="-122"/>
              </a:rPr>
              <a:t>Please insert title here</a:t>
            </a:r>
            <a:endParaRPr lang="zh-CN" altLang="en-US" sz="1800">
              <a:solidFill>
                <a:srgbClr val="000000"/>
              </a:solidFill>
              <a:sym typeface="微软雅黑" panose="020B0503020204020204" pitchFamily="34" charset="-122"/>
            </a:endParaRPr>
          </a:p>
        </p:txBody>
      </p:sp>
      <p:sp>
        <p:nvSpPr>
          <p:cNvPr id="6160" name="矩形 69"/>
          <p:cNvSpPr>
            <a:spLocks noChangeArrowheads="1"/>
          </p:cNvSpPr>
          <p:nvPr/>
        </p:nvSpPr>
        <p:spPr bwMode="auto">
          <a:xfrm>
            <a:off x="3522663" y="4059238"/>
            <a:ext cx="56213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a:solidFill>
                  <a:srgbClr val="A5A5A5"/>
                </a:solidFill>
                <a:sym typeface="微软雅黑" panose="020B0503020204020204" pitchFamily="34" charset="-122"/>
              </a:rPr>
              <a:t>Please add the title here illustrated text</a:t>
            </a:r>
            <a:endParaRPr lang="zh-CN" altLang="en-US" sz="1200">
              <a:solidFill>
                <a:srgbClr val="A5A5A5"/>
              </a:solidFill>
              <a:sym typeface="微软雅黑" panose="020B0503020204020204" pitchFamily="34" charset="-122"/>
            </a:endParaRPr>
          </a:p>
        </p:txBody>
      </p:sp>
      <p:sp>
        <p:nvSpPr>
          <p:cNvPr id="6161" name="矩形 64"/>
          <p:cNvSpPr>
            <a:spLocks noChangeArrowheads="1"/>
          </p:cNvSpPr>
          <p:nvPr/>
        </p:nvSpPr>
        <p:spPr bwMode="auto">
          <a:xfrm>
            <a:off x="3522663" y="1689100"/>
            <a:ext cx="56213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800">
                <a:solidFill>
                  <a:srgbClr val="000000"/>
                </a:solidFill>
                <a:sym typeface="微软雅黑" panose="020B0503020204020204" pitchFamily="34" charset="-122"/>
              </a:rPr>
              <a:t>Please insert title here</a:t>
            </a:r>
            <a:endParaRPr lang="zh-CN" altLang="en-US" sz="1800">
              <a:solidFill>
                <a:srgbClr val="000000"/>
              </a:solidFill>
              <a:sym typeface="微软雅黑" panose="020B0503020204020204" pitchFamily="34" charset="-122"/>
            </a:endParaRPr>
          </a:p>
        </p:txBody>
      </p:sp>
      <p:sp>
        <p:nvSpPr>
          <p:cNvPr id="6162" name="矩形 65"/>
          <p:cNvSpPr>
            <a:spLocks noChangeArrowheads="1"/>
          </p:cNvSpPr>
          <p:nvPr/>
        </p:nvSpPr>
        <p:spPr bwMode="auto">
          <a:xfrm>
            <a:off x="3522663" y="2016125"/>
            <a:ext cx="56213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a:solidFill>
                  <a:srgbClr val="A5A5A5"/>
                </a:solidFill>
                <a:sym typeface="微软雅黑" panose="020B0503020204020204" pitchFamily="34" charset="-122"/>
              </a:rPr>
              <a:t>Please add the title here illustrated text</a:t>
            </a:r>
            <a:endParaRPr lang="zh-CN" altLang="en-US" sz="1200">
              <a:solidFill>
                <a:srgbClr val="A5A5A5"/>
              </a:solidFill>
              <a:sym typeface="微软雅黑" panose="020B0503020204020204" pitchFamily="34" charset="-122"/>
            </a:endParaRPr>
          </a:p>
        </p:txBody>
      </p:sp>
      <p:sp>
        <p:nvSpPr>
          <p:cNvPr id="6163" name="矩形 66"/>
          <p:cNvSpPr>
            <a:spLocks noChangeArrowheads="1"/>
          </p:cNvSpPr>
          <p:nvPr/>
        </p:nvSpPr>
        <p:spPr bwMode="auto">
          <a:xfrm>
            <a:off x="3522663" y="2708275"/>
            <a:ext cx="5621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800">
                <a:solidFill>
                  <a:srgbClr val="000000"/>
                </a:solidFill>
                <a:sym typeface="微软雅黑" panose="020B0503020204020204" pitchFamily="34" charset="-122"/>
              </a:rPr>
              <a:t>Please insert title here</a:t>
            </a:r>
            <a:endParaRPr lang="zh-CN" altLang="en-US" sz="1800">
              <a:solidFill>
                <a:srgbClr val="000000"/>
              </a:solidFill>
              <a:sym typeface="微软雅黑" panose="020B0503020204020204" pitchFamily="34" charset="-122"/>
            </a:endParaRPr>
          </a:p>
        </p:txBody>
      </p:sp>
      <p:sp>
        <p:nvSpPr>
          <p:cNvPr id="6164" name="矩形 67"/>
          <p:cNvSpPr>
            <a:spLocks noChangeArrowheads="1"/>
          </p:cNvSpPr>
          <p:nvPr/>
        </p:nvSpPr>
        <p:spPr bwMode="auto">
          <a:xfrm>
            <a:off x="3522663" y="3033713"/>
            <a:ext cx="56213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200">
                <a:solidFill>
                  <a:srgbClr val="A5A5A5"/>
                </a:solidFill>
                <a:sym typeface="微软雅黑" panose="020B0503020204020204" pitchFamily="34" charset="-122"/>
              </a:rPr>
              <a:t>Please add the title here illustrated text</a:t>
            </a:r>
            <a:endParaRPr lang="zh-CN" altLang="en-US" sz="1200">
              <a:solidFill>
                <a:srgbClr val="A5A5A5"/>
              </a:solidFill>
              <a:sym typeface="微软雅黑" panose="020B0503020204020204" pitchFamily="34" charset="-122"/>
            </a:endParaRPr>
          </a:p>
        </p:txBody>
      </p:sp>
    </p:spTree>
  </p:cSld>
  <p:clrMapOvr>
    <a:masterClrMapping/>
  </p:clrMapOvr>
  <p:transition spd="slow"/>
</p:sld>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TotalTime>
  <Pages>0</Pages>
  <Words>2523</Words>
  <Characters>0</Characters>
  <Application>Microsoft Office PowerPoint</Application>
  <DocSecurity>0</DocSecurity>
  <PresentationFormat>全屏显示(16:9)</PresentationFormat>
  <Lines>0</Lines>
  <Paragraphs>408</Paragraphs>
  <Slides>43</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43</vt:i4>
      </vt:variant>
    </vt:vector>
  </HeadingPairs>
  <TitlesOfParts>
    <vt:vector size="51" baseType="lpstr">
      <vt:lpstr>Arial</vt:lpstr>
      <vt:lpstr>宋体</vt:lpstr>
      <vt:lpstr>微软雅黑</vt:lpstr>
      <vt:lpstr>Calibri</vt:lpstr>
      <vt:lpstr>Impact</vt:lpstr>
      <vt:lpstr>幼圆</vt:lpstr>
      <vt:lpstr>Office 主题​​</vt:lpstr>
      <vt:lpstr>Profile</vt:lpstr>
      <vt:lpstr>PowerPoint 演示文稿</vt:lpstr>
      <vt:lpstr>PowerPoint 演示文稿</vt:lpstr>
      <vt:lpstr>PowerPoint 演示文稿</vt:lpstr>
      <vt:lpstr>P1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Windows 用户</dc:creator>
  <cp:keywords/>
  <dc:description/>
  <cp:lastModifiedBy>B907-LGH</cp:lastModifiedBy>
  <cp:revision>245</cp:revision>
  <dcterms:created xsi:type="dcterms:W3CDTF">2014-02-20T03:23:00Z</dcterms:created>
  <dcterms:modified xsi:type="dcterms:W3CDTF">2016-05-14T14:15:24Z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2052-9.1.0.4716</vt:lpwstr>
  </property>
</Properties>
</file>